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76" r:id="rId2"/>
    <p:sldId id="256" r:id="rId3"/>
    <p:sldId id="280" r:id="rId4"/>
    <p:sldId id="281" r:id="rId5"/>
    <p:sldId id="258" r:id="rId6"/>
    <p:sldId id="259" r:id="rId7"/>
    <p:sldId id="260" r:id="rId8"/>
    <p:sldId id="261" r:id="rId9"/>
    <p:sldId id="282" r:id="rId10"/>
    <p:sldId id="263" r:id="rId11"/>
    <p:sldId id="264" r:id="rId12"/>
    <p:sldId id="265" r:id="rId13"/>
    <p:sldId id="285" r:id="rId14"/>
    <p:sldId id="267" r:id="rId15"/>
    <p:sldId id="268" r:id="rId16"/>
    <p:sldId id="269" r:id="rId17"/>
    <p:sldId id="270" r:id="rId18"/>
    <p:sldId id="271" r:id="rId19"/>
    <p:sldId id="278" r:id="rId20"/>
    <p:sldId id="284" r:id="rId21"/>
    <p:sldId id="275" r:id="rId2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60" y="66"/>
      </p:cViewPr>
      <p:guideLst/>
    </p:cSldViewPr>
  </p:slideViewPr>
  <p:notesTextViewPr>
    <p:cViewPr>
      <p:scale>
        <a:sx n="1" d="1"/>
        <a:sy n="1" d="1"/>
      </p:scale>
      <p:origin x="0" y="0"/>
    </p:cViewPr>
  </p:notesTextViewPr>
  <p:notesViewPr>
    <p:cSldViewPr snapToGrid="0">
      <p:cViewPr varScale="1">
        <p:scale>
          <a:sx n="54" d="100"/>
          <a:sy n="54" d="100"/>
        </p:scale>
        <p:origin x="2724" y="90"/>
      </p:cViewPr>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viewProps" Target="viewProps.xml" />
  <Relationship Id="rId3" Type="http://schemas.openxmlformats.org/officeDocument/2006/relationships/slide" Target="slides/slide2.xml" />
  <Relationship Id="rId21" Type="http://schemas.openxmlformats.org/officeDocument/2006/relationships/slide" Target="slides/slide20.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handoutMaster" Target="handoutMasters/handoutMaster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notesMaster" Target="notesMasters/notesMaster1.xml" />
  <Relationship Id="rId28" Type="http://schemas.openxmlformats.org/officeDocument/2006/relationships/tableStyles" Target="tableStyles.xml" />
  <Relationship Id="rId10" Type="http://schemas.openxmlformats.org/officeDocument/2006/relationships/slide" Target="slides/slide9.xml" />
  <Relationship Id="rId19" Type="http://schemas.openxmlformats.org/officeDocument/2006/relationships/slide" Target="slides/slide18.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04E9D0F-0477-491E-ADB3-302F8E751D7F}"/>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25C42A2-6A5C-4D65-AAE9-7C391BD5EC19}"/>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14967C1-5C24-43A0-BFCE-264E049DCECB}" type="datetimeFigureOut">
              <a:rPr kumimoji="1" lang="ja-JP" altLang="en-US" smtClean="0"/>
              <a:t>2021/8/25</a:t>
            </a:fld>
            <a:endParaRPr kumimoji="1" lang="ja-JP" altLang="en-US"/>
          </a:p>
        </p:txBody>
      </p:sp>
      <p:sp>
        <p:nvSpPr>
          <p:cNvPr id="4" name="フッター プレースホルダー 3">
            <a:extLst>
              <a:ext uri="{FF2B5EF4-FFF2-40B4-BE49-F238E27FC236}">
                <a16:creationId xmlns:a16="http://schemas.microsoft.com/office/drawing/2014/main" id="{9F805410-51CB-450D-B81C-37C288F0BAF9}"/>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FA571E-BF70-45E1-8678-2CF7CAE33B4E}"/>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14A8E872-8703-422E-A64F-CAE445C4DC8E}" type="slidenum">
              <a:rPr kumimoji="1" lang="ja-JP" altLang="en-US" smtClean="0"/>
              <a:t>‹#›</a:t>
            </a:fld>
            <a:endParaRPr kumimoji="1" lang="ja-JP" altLang="en-US"/>
          </a:p>
        </p:txBody>
      </p:sp>
    </p:spTree>
    <p:extLst>
      <p:ext uri="{BB962C8B-B14F-4D97-AF65-F5344CB8AC3E}">
        <p14:creationId xmlns:p14="http://schemas.microsoft.com/office/powerpoint/2010/main" val="363428223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4D5FDB-75BA-495D-8CCF-EDF3A2147283}" type="datetimeFigureOut">
              <a:rPr kumimoji="1" lang="ja-JP" altLang="en-US" smtClean="0"/>
              <a:t>2021/8/25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55620C5-F9B7-4326-861F-177A9ECA9E11}" type="slidenum">
              <a:rPr kumimoji="1" lang="ja-JP" altLang="en-US" smtClean="0"/>
              <a:t>‹#›</a:t>
            </a:fld>
            <a:endParaRPr kumimoji="1" lang="ja-JP" altLang="en-US"/>
          </a:p>
        </p:txBody>
      </p:sp>
    </p:spTree>
    <p:extLst>
      <p:ext uri="{BB962C8B-B14F-4D97-AF65-F5344CB8AC3E}">
        <p14:creationId xmlns:p14="http://schemas.microsoft.com/office/powerpoint/2010/main" val="14320859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令和３年</a:t>
            </a:r>
          </a:p>
        </p:txBody>
      </p:sp>
      <p:sp>
        <p:nvSpPr>
          <p:cNvPr id="4" name="スライド番号プレースホルダー 3"/>
          <p:cNvSpPr>
            <a:spLocks noGrp="1"/>
          </p:cNvSpPr>
          <p:nvPr>
            <p:ph type="sldNum" sz="quarter" idx="5"/>
          </p:nvPr>
        </p:nvSpPr>
        <p:spPr/>
        <p:txBody>
          <a:bodyPr/>
          <a:lstStyle/>
          <a:p>
            <a:fld id="{AEC102C1-F251-40AA-9584-7D088824901D}" type="slidenum">
              <a:rPr kumimoji="1" lang="ja-JP" altLang="en-US" smtClean="0"/>
              <a:t>1</a:t>
            </a:fld>
            <a:endParaRPr kumimoji="1" lang="ja-JP" altLang="en-US"/>
          </a:p>
        </p:txBody>
      </p:sp>
    </p:spTree>
    <p:extLst>
      <p:ext uri="{BB962C8B-B14F-4D97-AF65-F5344CB8AC3E}">
        <p14:creationId xmlns:p14="http://schemas.microsoft.com/office/powerpoint/2010/main" val="295813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5620C5-F9B7-4326-861F-177A9ECA9E11}" type="slidenum">
              <a:rPr kumimoji="1" lang="ja-JP" altLang="en-US" smtClean="0"/>
              <a:t>8</a:t>
            </a:fld>
            <a:endParaRPr kumimoji="1" lang="ja-JP" altLang="en-US"/>
          </a:p>
        </p:txBody>
      </p:sp>
    </p:spTree>
    <p:extLst>
      <p:ext uri="{BB962C8B-B14F-4D97-AF65-F5344CB8AC3E}">
        <p14:creationId xmlns:p14="http://schemas.microsoft.com/office/powerpoint/2010/main" val="244996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C102C1-F251-40AA-9584-7D088824901D}" type="slidenum">
              <a:rPr kumimoji="1" lang="ja-JP" altLang="en-US" smtClean="0"/>
              <a:t>16</a:t>
            </a:fld>
            <a:endParaRPr kumimoji="1" lang="ja-JP" altLang="en-US"/>
          </a:p>
        </p:txBody>
      </p:sp>
    </p:spTree>
    <p:extLst>
      <p:ext uri="{BB962C8B-B14F-4D97-AF65-F5344CB8AC3E}">
        <p14:creationId xmlns:p14="http://schemas.microsoft.com/office/powerpoint/2010/main" val="506429011"/>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C466926-AA7B-4390-83F3-93050905789B}" type="datetime1">
              <a:rPr kumimoji="1" lang="ja-JP" altLang="en-US" smtClean="0"/>
              <a:t>2021/8/25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39058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F8E863-241A-4B14-A411-94E2C2D7B562}" type="datetime1">
              <a:rPr kumimoji="1" lang="ja-JP" altLang="en-US" smtClean="0"/>
              <a:t>2021/8/25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180727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818B78-368E-43F0-90C2-CB3D9CDE03F0}" type="datetime1">
              <a:rPr kumimoji="1" lang="ja-JP" altLang="en-US" smtClean="0"/>
              <a:t>2021/8/25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355950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76B9A2-5047-41F7-8D09-A1BEC71C2510}" type="datetime1">
              <a:rPr kumimoji="1" lang="ja-JP" altLang="en-US" smtClean="0"/>
              <a:t>2021/8/25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269540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6584DA-90F2-4DED-AC87-4640CA2264F2}" type="datetime1">
              <a:rPr kumimoji="1" lang="ja-JP" altLang="en-US" smtClean="0"/>
              <a:t>2021/8/25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3743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825F8C-6619-43D5-86FD-2C925AEC1CE9}" type="datetime1">
              <a:rPr kumimoji="1" lang="ja-JP" altLang="en-US" smtClean="0"/>
              <a:t>2021/8/25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308466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71969CD-DD79-461B-84BA-78366B07A99E}" type="datetime1">
              <a:rPr kumimoji="1" lang="ja-JP" altLang="en-US" smtClean="0"/>
              <a:t>2021/8/25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181687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B76EF7E-05F6-4843-9C62-70489FD1EB92}" type="datetime1">
              <a:rPr kumimoji="1" lang="ja-JP" altLang="en-US" smtClean="0"/>
              <a:t>2021/8/25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422281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EEDAB-4B0A-4130-888A-11C9241D0600}" type="datetime1">
              <a:rPr kumimoji="1" lang="ja-JP" altLang="en-US" smtClean="0"/>
              <a:t>2021/8/25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259523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0BEB6B8-3786-451F-A7E8-4B18626C707C}" type="datetime1">
              <a:rPr kumimoji="1" lang="ja-JP" altLang="en-US" smtClean="0"/>
              <a:t>2021/8/25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212840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1B2DF3-FD61-4444-9087-0223421E3570}" type="datetime1">
              <a:rPr kumimoji="1" lang="ja-JP" altLang="en-US" smtClean="0"/>
              <a:t>2021/8/25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2448004728"/>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14F27-B34E-4847-80D7-5F688EF8BC64}" type="datetime1">
              <a:rPr kumimoji="1" lang="ja-JP" altLang="en-US" smtClean="0"/>
              <a:t>2021/8/25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9B856-BD23-473E-8F77-D276923381E5}" type="slidenum">
              <a:rPr kumimoji="1" lang="ja-JP" altLang="en-US" smtClean="0"/>
              <a:t>‹#›</a:t>
            </a:fld>
            <a:endParaRPr kumimoji="1" lang="ja-JP" altLang="en-US"/>
          </a:p>
        </p:txBody>
      </p:sp>
    </p:spTree>
    <p:extLst>
      <p:ext uri="{BB962C8B-B14F-4D97-AF65-F5344CB8AC3E}">
        <p14:creationId xmlns:p14="http://schemas.microsoft.com/office/powerpoint/2010/main" val="3241977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2" Type="http://schemas.openxmlformats.org/officeDocument/2006/relationships/image" Target="../media/image6.png"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1.jpeg"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3.jpeg"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225B4-87E5-4304-A658-2FE817C09773}"/>
              </a:ext>
            </a:extLst>
          </p:cNvPr>
          <p:cNvSpPr>
            <a:spLocks noGrp="1"/>
          </p:cNvSpPr>
          <p:nvPr>
            <p:ph type="title"/>
          </p:nvPr>
        </p:nvSpPr>
        <p:spPr>
          <a:xfrm>
            <a:off x="0" y="1303338"/>
            <a:ext cx="9893618" cy="2125662"/>
          </a:xfrm>
        </p:spPr>
        <p:txBody>
          <a:bodyPr>
            <a:normAutofit/>
          </a:bodyPr>
          <a:lstStyle/>
          <a:p>
            <a:pPr algn="ctr">
              <a:lnSpc>
                <a:spcPct val="150000"/>
              </a:lnSpc>
            </a:pPr>
            <a:r>
              <a:rPr lang="ja-JP" altLang="en-US" b="1" dirty="0">
                <a:solidFill>
                  <a:srgbClr val="000000"/>
                </a:solidFill>
                <a:latin typeface="ＭＳ Ｐゴシック" panose="020B0600070205080204" pitchFamily="50" charset="-128"/>
                <a:ea typeface="ＭＳ Ｐゴシック" panose="020B0600070205080204" pitchFamily="50" charset="-128"/>
              </a:rPr>
              <a:t>掛川市・菊川市・御前崎市・牧之原市</a:t>
            </a:r>
            <a:br>
              <a:rPr lang="ja-JP" altLang="en-US" b="1" dirty="0">
                <a:solidFill>
                  <a:srgbClr val="000000"/>
                </a:solidFill>
                <a:latin typeface="ＭＳ Ｐゴシック" panose="020B0600070205080204" pitchFamily="50" charset="-128"/>
                <a:ea typeface="ＭＳ Ｐゴシック" panose="020B0600070205080204" pitchFamily="50" charset="-128"/>
              </a:rPr>
            </a:br>
            <a:r>
              <a:rPr lang="ja-JP" altLang="en-US" b="1" dirty="0">
                <a:solidFill>
                  <a:srgbClr val="000000"/>
                </a:solidFill>
                <a:latin typeface="ＭＳ Ｐゴシック" panose="020B0600070205080204" pitchFamily="50" charset="-128"/>
                <a:ea typeface="ＭＳ Ｐゴシック" panose="020B0600070205080204" pitchFamily="50" charset="-128"/>
              </a:rPr>
              <a:t>指定給水装置工事事業者講習会資料</a:t>
            </a:r>
            <a:endParaRPr lang="ja-JP" altLang="en-US" b="1"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FBDA200-9875-4367-95D0-0F9B216C8AE2}"/>
              </a:ext>
            </a:extLst>
          </p:cNvPr>
          <p:cNvSpPr>
            <a:spLocks noGrp="1"/>
          </p:cNvSpPr>
          <p:nvPr>
            <p:ph idx="1"/>
          </p:nvPr>
        </p:nvSpPr>
        <p:spPr>
          <a:xfrm>
            <a:off x="0" y="4238695"/>
            <a:ext cx="9893618" cy="1745343"/>
          </a:xfrm>
        </p:spPr>
        <p:txBody>
          <a:bodyPr>
            <a:noAutofit/>
          </a:bodyPr>
          <a:lstStyle/>
          <a:p>
            <a:pPr marL="0" indent="0" algn="ctr">
              <a:lnSpc>
                <a:spcPct val="150000"/>
              </a:lnSpc>
              <a:buNone/>
            </a:pPr>
            <a:r>
              <a:rPr lang="ja-JP" altLang="en-US" b="1" dirty="0">
                <a:solidFill>
                  <a:srgbClr val="000000"/>
                </a:solidFill>
                <a:latin typeface="ＭＳ Ｐゴシック" panose="020B0600070205080204" pitchFamily="50" charset="-128"/>
                <a:ea typeface="ＭＳ Ｐゴシック" panose="020B0600070205080204" pitchFamily="50" charset="-128"/>
              </a:rPr>
              <a:t>指定給水装置工事事業者制度の更新制度について</a:t>
            </a:r>
            <a:endParaRPr lang="ja-JP" altLang="en-US" dirty="0">
              <a:solidFill>
                <a:srgbClr val="000000"/>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502DF27E-7F21-404B-89CF-5CA436DEB097}"/>
              </a:ext>
            </a:extLst>
          </p:cNvPr>
          <p:cNvSpPr>
            <a:spLocks noGrp="1"/>
          </p:cNvSpPr>
          <p:nvPr>
            <p:ph type="sldNum" sz="quarter" idx="12"/>
          </p:nvPr>
        </p:nvSpPr>
        <p:spPr/>
        <p:txBody>
          <a:bodyPr/>
          <a:lstStyle/>
          <a:p>
            <a:fld id="{92D9B856-BD23-473E-8F77-D276923381E5}" type="slidenum">
              <a:rPr kumimoji="1" lang="ja-JP" altLang="en-US" smtClean="0"/>
              <a:t>1</a:t>
            </a:fld>
            <a:endParaRPr kumimoji="1" lang="ja-JP" altLang="en-US"/>
          </a:p>
        </p:txBody>
      </p:sp>
    </p:spTree>
    <p:extLst>
      <p:ext uri="{BB962C8B-B14F-4D97-AF65-F5344CB8AC3E}">
        <p14:creationId xmlns:p14="http://schemas.microsoft.com/office/powerpoint/2010/main" val="362405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D3AEC-B5D4-454C-B24E-7C2C78220ED1}"/>
              </a:ext>
            </a:extLst>
          </p:cNvPr>
          <p:cNvSpPr>
            <a:spLocks noGrp="1"/>
          </p:cNvSpPr>
          <p:nvPr>
            <p:ph type="title"/>
          </p:nvPr>
        </p:nvSpPr>
        <p:spPr>
          <a:xfrm>
            <a:off x="0" y="142527"/>
            <a:ext cx="9906000" cy="1077020"/>
          </a:xfrm>
        </p:spPr>
        <p:txBody>
          <a:bodyPr>
            <a:normAutofit/>
          </a:bodyPr>
          <a:lstStyle/>
          <a:p>
            <a:pPr algn="ctr"/>
            <a:r>
              <a:rPr lang="ja-JP" altLang="en-US" b="1" dirty="0">
                <a:solidFill>
                  <a:srgbClr val="000000"/>
                </a:solidFill>
                <a:latin typeface="ＭＳ Ｐゴシック" panose="020B0600070205080204" pitchFamily="50" charset="-128"/>
                <a:ea typeface="ＭＳ Ｐゴシック" panose="020B0600070205080204" pitchFamily="50" charset="-128"/>
              </a:rPr>
              <a:t>更新制の導入</a:t>
            </a:r>
            <a:endParaRPr kumimoji="1" lang="ja-JP" altLang="en-US" sz="6000" b="1"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F4A2D846-E087-4670-A37C-3999EBAB7F8D}"/>
              </a:ext>
            </a:extLst>
          </p:cNvPr>
          <p:cNvSpPr>
            <a:spLocks noGrp="1"/>
          </p:cNvSpPr>
          <p:nvPr>
            <p:ph idx="1"/>
          </p:nvPr>
        </p:nvSpPr>
        <p:spPr/>
        <p:txBody>
          <a:bodyPr>
            <a:normAutofit/>
          </a:bodyPr>
          <a:lstStyle/>
          <a:p>
            <a:pPr>
              <a:lnSpc>
                <a:spcPct val="150000"/>
              </a:lnSpc>
            </a:pPr>
            <a:r>
              <a:rPr lang="ja-JP" altLang="en-US" i="0" u="none" strike="noStrike" baseline="0" dirty="0">
                <a:solidFill>
                  <a:srgbClr val="000000"/>
                </a:solidFill>
                <a:latin typeface="ＭＳ 明朝" panose="02020609040205080304" pitchFamily="17" charset="-128"/>
                <a:ea typeface="ＭＳ 明朝" panose="02020609040205080304" pitchFamily="17" charset="-128"/>
              </a:rPr>
              <a:t>令和元年</a:t>
            </a:r>
            <a:r>
              <a:rPr lang="en-US" altLang="ja-JP" i="0" u="none" strike="noStrike" baseline="0" dirty="0">
                <a:solidFill>
                  <a:srgbClr val="000000"/>
                </a:solidFill>
                <a:latin typeface="ＭＳ 明朝" panose="02020609040205080304" pitchFamily="17" charset="-128"/>
                <a:ea typeface="ＭＳ 明朝" panose="02020609040205080304" pitchFamily="17" charset="-128"/>
              </a:rPr>
              <a:t>10</a:t>
            </a:r>
            <a:r>
              <a:rPr lang="ja-JP" altLang="en-US" i="0" u="none" strike="noStrike" baseline="0" dirty="0">
                <a:solidFill>
                  <a:srgbClr val="000000"/>
                </a:solidFill>
                <a:latin typeface="ＭＳ 明朝" panose="02020609040205080304" pitchFamily="17" charset="-128"/>
                <a:ea typeface="ＭＳ 明朝" panose="02020609040205080304" pitchFamily="17" charset="-128"/>
              </a:rPr>
              <a:t>月</a:t>
            </a:r>
            <a:r>
              <a:rPr lang="en-US" altLang="ja-JP" i="0" u="none" strike="noStrike" baseline="0" dirty="0">
                <a:solidFill>
                  <a:srgbClr val="000000"/>
                </a:solidFill>
                <a:latin typeface="ＭＳ 明朝" panose="02020609040205080304" pitchFamily="17" charset="-128"/>
                <a:ea typeface="ＭＳ 明朝" panose="02020609040205080304" pitchFamily="17" charset="-128"/>
              </a:rPr>
              <a:t>1</a:t>
            </a:r>
            <a:r>
              <a:rPr lang="ja-JP" altLang="en-US" i="0" u="none" strike="noStrike" baseline="0" dirty="0">
                <a:solidFill>
                  <a:srgbClr val="000000"/>
                </a:solidFill>
                <a:latin typeface="ＭＳ 明朝" panose="02020609040205080304" pitchFamily="17" charset="-128"/>
                <a:ea typeface="ＭＳ 明朝" panose="02020609040205080304" pitchFamily="17" charset="-128"/>
              </a:rPr>
              <a:t>日より指定給水装置工事事業者制度は</a:t>
            </a:r>
            <a:r>
              <a:rPr lang="en-US" altLang="ja-JP" i="0" u="none" strike="noStrike" baseline="0" dirty="0">
                <a:solidFill>
                  <a:srgbClr val="000000"/>
                </a:solidFill>
                <a:latin typeface="ＭＳ 明朝" panose="02020609040205080304" pitchFamily="17" charset="-128"/>
                <a:ea typeface="ＭＳ 明朝" panose="02020609040205080304" pitchFamily="17" charset="-128"/>
              </a:rPr>
              <a:t>5</a:t>
            </a:r>
            <a:r>
              <a:rPr lang="ja-JP" altLang="en-US" i="0" u="none" strike="noStrike" baseline="0" dirty="0">
                <a:solidFill>
                  <a:srgbClr val="000000"/>
                </a:solidFill>
                <a:latin typeface="ＭＳ 明朝" panose="02020609040205080304" pitchFamily="17" charset="-128"/>
                <a:ea typeface="ＭＳ 明朝" panose="02020609040205080304" pitchFamily="17" charset="-128"/>
              </a:rPr>
              <a:t>年ごとの更新が必要になりました。</a:t>
            </a:r>
          </a:p>
          <a:p>
            <a:pPr marL="0" indent="0">
              <a:lnSpc>
                <a:spcPct val="150000"/>
              </a:lnSpc>
              <a:buNone/>
            </a:pPr>
            <a:r>
              <a:rPr lang="en-US" altLang="ja-JP" i="0" u="sng" strike="noStrike" baseline="0" dirty="0">
                <a:latin typeface="ＭＳ 明朝" panose="02020609040205080304" pitchFamily="17" charset="-128"/>
                <a:ea typeface="ＭＳ 明朝" panose="02020609040205080304" pitchFamily="17" charset="-128"/>
              </a:rPr>
              <a:t>※</a:t>
            </a:r>
            <a:r>
              <a:rPr lang="ja-JP" altLang="en-US" i="0" u="sng" strike="noStrike" baseline="0" dirty="0">
                <a:latin typeface="ＭＳ 明朝" panose="02020609040205080304" pitchFamily="17" charset="-128"/>
                <a:ea typeface="ＭＳ 明朝" panose="02020609040205080304" pitchFamily="17" charset="-128"/>
              </a:rPr>
              <a:t>事業体ごとに手続きが必要</a:t>
            </a:r>
          </a:p>
          <a:p>
            <a:pPr>
              <a:lnSpc>
                <a:spcPct val="150000"/>
              </a:lnSpc>
            </a:pPr>
            <a:r>
              <a:rPr lang="en-US" altLang="ja-JP" i="0" u="none" strike="noStrike" baseline="0" dirty="0">
                <a:solidFill>
                  <a:srgbClr val="000000"/>
                </a:solidFill>
                <a:latin typeface="ＭＳ 明朝" panose="02020609040205080304" pitchFamily="17" charset="-128"/>
                <a:ea typeface="ＭＳ 明朝" panose="02020609040205080304" pitchFamily="17" charset="-128"/>
              </a:rPr>
              <a:t>5</a:t>
            </a:r>
            <a:r>
              <a:rPr lang="ja-JP" altLang="en-US" i="0" u="none" strike="noStrike" baseline="0" dirty="0">
                <a:solidFill>
                  <a:srgbClr val="000000"/>
                </a:solidFill>
                <a:latin typeface="ＭＳ 明朝" panose="02020609040205080304" pitchFamily="17" charset="-128"/>
                <a:ea typeface="ＭＳ 明朝" panose="02020609040205080304" pitchFamily="17" charset="-128"/>
              </a:rPr>
              <a:t>年ごとに指定の更新が必要となり、指定を受けている事業体ごとに申請が必要です。</a:t>
            </a:r>
            <a:r>
              <a:rPr lang="en-US" altLang="ja-JP" i="0" u="none" strike="noStrike" baseline="0" dirty="0">
                <a:solidFill>
                  <a:srgbClr val="000000"/>
                </a:solidFill>
                <a:latin typeface="ＭＳ 明朝" panose="02020609040205080304" pitchFamily="17" charset="-128"/>
                <a:ea typeface="ＭＳ 明朝" panose="02020609040205080304" pitchFamily="17" charset="-128"/>
              </a:rPr>
              <a:t> </a:t>
            </a:r>
            <a:endParaRPr lang="ja-JP" altLang="en-US" sz="325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C5FF1C5F-DD52-42FC-BA88-CE744AB89F84}"/>
              </a:ext>
            </a:extLst>
          </p:cNvPr>
          <p:cNvSpPr>
            <a:spLocks noGrp="1"/>
          </p:cNvSpPr>
          <p:nvPr>
            <p:ph type="sldNum" sz="quarter" idx="12"/>
          </p:nvPr>
        </p:nvSpPr>
        <p:spPr/>
        <p:txBody>
          <a:bodyPr/>
          <a:lstStyle/>
          <a:p>
            <a:fld id="{92D9B856-BD23-473E-8F77-D276923381E5}" type="slidenum">
              <a:rPr kumimoji="1" lang="ja-JP" altLang="en-US" smtClean="0"/>
              <a:t>10</a:t>
            </a:fld>
            <a:endParaRPr kumimoji="1" lang="ja-JP" altLang="en-US"/>
          </a:p>
        </p:txBody>
      </p:sp>
    </p:spTree>
    <p:extLst>
      <p:ext uri="{BB962C8B-B14F-4D97-AF65-F5344CB8AC3E}">
        <p14:creationId xmlns:p14="http://schemas.microsoft.com/office/powerpoint/2010/main" val="203845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4EA0AD-0CC7-4369-83F8-BA3F5CCDE8C8}"/>
              </a:ext>
            </a:extLst>
          </p:cNvPr>
          <p:cNvSpPr>
            <a:spLocks noGrp="1"/>
          </p:cNvSpPr>
          <p:nvPr>
            <p:ph type="title"/>
          </p:nvPr>
        </p:nvSpPr>
        <p:spPr>
          <a:xfrm>
            <a:off x="0" y="46227"/>
            <a:ext cx="9906000" cy="1077020"/>
          </a:xfrm>
        </p:spPr>
        <p:txBody>
          <a:bodyPr>
            <a:noAutofit/>
          </a:bodyPr>
          <a:lstStyle/>
          <a:p>
            <a:pPr algn="ctr"/>
            <a:r>
              <a:rPr lang="ja-JP" altLang="en-US" sz="3600" b="1" dirty="0">
                <a:solidFill>
                  <a:srgbClr val="000000"/>
                </a:solidFill>
                <a:latin typeface="ＭＳ Ｐゴシック" panose="020B0600070205080204" pitchFamily="50" charset="-128"/>
                <a:ea typeface="ＭＳ Ｐゴシック" panose="020B0600070205080204" pitchFamily="50" charset="-128"/>
              </a:rPr>
              <a:t>事業基礎編指定給水装置工事事業者制度の改善</a:t>
            </a:r>
            <a:endParaRPr lang="ja-JP" altLang="en-US" sz="3600" b="1" dirty="0">
              <a:latin typeface="ＭＳ Ｐゴシック" panose="020B0600070205080204" pitchFamily="50" charset="-128"/>
              <a:ea typeface="ＭＳ Ｐゴシック" panose="020B0600070205080204" pitchFamily="50" charset="-128"/>
            </a:endParaRPr>
          </a:p>
        </p:txBody>
      </p:sp>
      <p:pic>
        <p:nvPicPr>
          <p:cNvPr id="4" name="図 3" descr="グラフィカル ユーザー インターフェイス, テキスト&#10;&#10;自動的に生成された説明">
            <a:extLst>
              <a:ext uri="{FF2B5EF4-FFF2-40B4-BE49-F238E27FC236}">
                <a16:creationId xmlns:a16="http://schemas.microsoft.com/office/drawing/2014/main" id="{43F181CA-2564-40AF-AAAA-0E48A1AF777A}"/>
              </a:ext>
            </a:extLst>
          </p:cNvPr>
          <p:cNvPicPr>
            <a:picLocks noChangeAspect="1"/>
          </p:cNvPicPr>
          <p:nvPr/>
        </p:nvPicPr>
        <p:blipFill rotWithShape="1">
          <a:blip r:embed="rId2"/>
          <a:srcRect l="31295" t="21442" r="16358" b="13643"/>
          <a:stretch/>
        </p:blipFill>
        <p:spPr>
          <a:xfrm>
            <a:off x="901336" y="887111"/>
            <a:ext cx="8042639" cy="5607203"/>
          </a:xfrm>
          <a:prstGeom prst="rect">
            <a:avLst/>
          </a:prstGeom>
        </p:spPr>
      </p:pic>
      <p:sp>
        <p:nvSpPr>
          <p:cNvPr id="11" name="テキスト ボックス 10">
            <a:extLst>
              <a:ext uri="{FF2B5EF4-FFF2-40B4-BE49-F238E27FC236}">
                <a16:creationId xmlns:a16="http://schemas.microsoft.com/office/drawing/2014/main" id="{00CBB9C8-38AA-4754-BC12-5995D538ACCF}"/>
              </a:ext>
            </a:extLst>
          </p:cNvPr>
          <p:cNvSpPr txBox="1"/>
          <p:nvPr/>
        </p:nvSpPr>
        <p:spPr>
          <a:xfrm>
            <a:off x="5130977" y="6483325"/>
            <a:ext cx="3873687" cy="317459"/>
          </a:xfrm>
          <a:prstGeom prst="rect">
            <a:avLst/>
          </a:prstGeom>
          <a:solidFill>
            <a:schemeClr val="bg1"/>
          </a:solidFill>
          <a:ln>
            <a:noFill/>
          </a:ln>
        </p:spPr>
        <p:txBody>
          <a:bodyPr wrap="square">
            <a:spAutoFit/>
          </a:bodyPr>
          <a:lstStyle/>
          <a:p>
            <a:r>
              <a:rPr lang="zh-TW" altLang="en-US" sz="1463" dirty="0">
                <a:solidFill>
                  <a:srgbClr val="000000"/>
                </a:solidFill>
                <a:latin typeface="游ゴシック" panose="020B0400000000000000" pitchFamily="50" charset="-128"/>
                <a:ea typeface="游ゴシック" panose="020B0400000000000000" pitchFamily="50" charset="-128"/>
              </a:rPr>
              <a:t>出典：新任市町水道職員研修会事業基礎編</a:t>
            </a:r>
            <a:endParaRPr lang="ja-JP" altLang="en-US" sz="1463" dirty="0"/>
          </a:p>
        </p:txBody>
      </p:sp>
      <p:sp>
        <p:nvSpPr>
          <p:cNvPr id="3" name="スライド番号プレースホルダー 2">
            <a:extLst>
              <a:ext uri="{FF2B5EF4-FFF2-40B4-BE49-F238E27FC236}">
                <a16:creationId xmlns:a16="http://schemas.microsoft.com/office/drawing/2014/main" id="{87990DC8-442D-4903-9830-F778F2E83ADE}"/>
              </a:ext>
            </a:extLst>
          </p:cNvPr>
          <p:cNvSpPr>
            <a:spLocks noGrp="1"/>
          </p:cNvSpPr>
          <p:nvPr>
            <p:ph type="sldNum" sz="quarter" idx="12"/>
          </p:nvPr>
        </p:nvSpPr>
        <p:spPr/>
        <p:txBody>
          <a:bodyPr/>
          <a:lstStyle/>
          <a:p>
            <a:fld id="{92D9B856-BD23-473E-8F77-D276923381E5}" type="slidenum">
              <a:rPr kumimoji="1" lang="ja-JP" altLang="en-US" smtClean="0"/>
              <a:t>11</a:t>
            </a:fld>
            <a:endParaRPr kumimoji="1" lang="ja-JP" altLang="en-US"/>
          </a:p>
        </p:txBody>
      </p:sp>
    </p:spTree>
    <p:extLst>
      <p:ext uri="{BB962C8B-B14F-4D97-AF65-F5344CB8AC3E}">
        <p14:creationId xmlns:p14="http://schemas.microsoft.com/office/powerpoint/2010/main" val="111160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0057D12-DAC8-41A0-862C-2446CE0DC1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392" y="0"/>
            <a:ext cx="9636693" cy="6667932"/>
          </a:xfrm>
          <a:prstGeom prst="rect">
            <a:avLst/>
          </a:prstGeom>
          <a:noFill/>
          <a:ln>
            <a:noFill/>
          </a:ln>
        </p:spPr>
      </p:pic>
      <p:sp>
        <p:nvSpPr>
          <p:cNvPr id="2" name="タイトル 1">
            <a:extLst>
              <a:ext uri="{FF2B5EF4-FFF2-40B4-BE49-F238E27FC236}">
                <a16:creationId xmlns:a16="http://schemas.microsoft.com/office/drawing/2014/main" id="{0A6C4217-7660-4DCB-A59B-37528B3C5955}"/>
              </a:ext>
            </a:extLst>
          </p:cNvPr>
          <p:cNvSpPr>
            <a:spLocks noGrp="1"/>
          </p:cNvSpPr>
          <p:nvPr>
            <p:ph type="title"/>
          </p:nvPr>
        </p:nvSpPr>
        <p:spPr>
          <a:xfrm>
            <a:off x="4983956" y="6369415"/>
            <a:ext cx="4024313" cy="505508"/>
          </a:xfrm>
          <a:ln>
            <a:noFill/>
          </a:ln>
        </p:spPr>
        <p:txBody>
          <a:bodyPr>
            <a:normAutofit/>
          </a:bodyPr>
          <a:lstStyle/>
          <a:p>
            <a:pPr algn="ctr"/>
            <a:r>
              <a:rPr lang="ja-JP" altLang="en-US" sz="1300" dirty="0">
                <a:solidFill>
                  <a:srgbClr val="000000"/>
                </a:solidFill>
                <a:latin typeface="+mn-ea"/>
                <a:ea typeface="+mn-ea"/>
              </a:rPr>
              <a:t>事業基礎編水道法の一部を改正する法律の概要</a:t>
            </a:r>
            <a:endParaRPr lang="ja-JP" altLang="en-US" sz="3250" dirty="0">
              <a:latin typeface="+mn-ea"/>
              <a:ea typeface="+mn-ea"/>
            </a:endParaRPr>
          </a:p>
        </p:txBody>
      </p:sp>
      <p:sp>
        <p:nvSpPr>
          <p:cNvPr id="3" name="スライド番号プレースホルダー 2">
            <a:extLst>
              <a:ext uri="{FF2B5EF4-FFF2-40B4-BE49-F238E27FC236}">
                <a16:creationId xmlns:a16="http://schemas.microsoft.com/office/drawing/2014/main" id="{7474788B-1D75-4563-BEA4-F1FC7E11F110}"/>
              </a:ext>
            </a:extLst>
          </p:cNvPr>
          <p:cNvSpPr>
            <a:spLocks noGrp="1"/>
          </p:cNvSpPr>
          <p:nvPr>
            <p:ph type="sldNum" sz="quarter" idx="12"/>
          </p:nvPr>
        </p:nvSpPr>
        <p:spPr/>
        <p:txBody>
          <a:bodyPr/>
          <a:lstStyle/>
          <a:p>
            <a:fld id="{92D9B856-BD23-473E-8F77-D276923381E5}" type="slidenum">
              <a:rPr kumimoji="1" lang="ja-JP" altLang="en-US" smtClean="0"/>
              <a:t>12</a:t>
            </a:fld>
            <a:endParaRPr kumimoji="1" lang="ja-JP" altLang="en-US"/>
          </a:p>
        </p:txBody>
      </p:sp>
    </p:spTree>
    <p:extLst>
      <p:ext uri="{BB962C8B-B14F-4D97-AF65-F5344CB8AC3E}">
        <p14:creationId xmlns:p14="http://schemas.microsoft.com/office/powerpoint/2010/main" val="283303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B30D04-2A10-4D9F-8122-DDA0C8065E72}"/>
              </a:ext>
            </a:extLst>
          </p:cNvPr>
          <p:cNvSpPr>
            <a:spLocks noGrp="1"/>
          </p:cNvSpPr>
          <p:nvPr>
            <p:ph type="title"/>
          </p:nvPr>
        </p:nvSpPr>
        <p:spPr>
          <a:xfrm>
            <a:off x="0" y="104427"/>
            <a:ext cx="9906000" cy="1077020"/>
          </a:xfrm>
        </p:spPr>
        <p:txBody>
          <a:bodyPr/>
          <a:lstStyle/>
          <a:p>
            <a:pPr algn="ctr"/>
            <a:r>
              <a:rPr lang="ja-JP" altLang="en-US" sz="3575" b="1" dirty="0">
                <a:solidFill>
                  <a:srgbClr val="000000"/>
                </a:solidFill>
                <a:latin typeface="ＭＳ Ｐゴシック" panose="020B0600070205080204" pitchFamily="50" charset="-128"/>
                <a:ea typeface="ＭＳ Ｐゴシック" panose="020B0600070205080204" pitchFamily="50" charset="-128"/>
              </a:rPr>
              <a:t>指定の有効期間区分</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6BFEDB60-48D1-4A3F-8E4F-E7FDCCFF5E55}"/>
              </a:ext>
            </a:extLst>
          </p:cNvPr>
          <p:cNvSpPr>
            <a:spLocks noGrp="1"/>
          </p:cNvSpPr>
          <p:nvPr>
            <p:ph idx="1"/>
          </p:nvPr>
        </p:nvSpPr>
        <p:spPr>
          <a:xfrm>
            <a:off x="189411" y="4295578"/>
            <a:ext cx="9527176" cy="2562422"/>
          </a:xfrm>
        </p:spPr>
        <p:txBody>
          <a:bodyPr>
            <a:normAutofit/>
          </a:bodyPr>
          <a:lstStyle/>
          <a:p>
            <a:pPr marL="0" indent="0">
              <a:lnSpc>
                <a:spcPct val="150000"/>
              </a:lnSpc>
              <a:buNone/>
            </a:pPr>
            <a:r>
              <a:rPr lang="en-US" altLang="ja-JP" sz="1950" dirty="0">
                <a:solidFill>
                  <a:srgbClr val="000000"/>
                </a:solidFill>
                <a:latin typeface="ＭＳ 明朝" panose="02020609040205080304" pitchFamily="17" charset="-128"/>
                <a:ea typeface="ＭＳ 明朝" panose="02020609040205080304" pitchFamily="17" charset="-128"/>
              </a:rPr>
              <a:t>※</a:t>
            </a:r>
            <a:r>
              <a:rPr lang="ja-JP" altLang="en-US" sz="1950" dirty="0">
                <a:solidFill>
                  <a:srgbClr val="000000"/>
                </a:solidFill>
                <a:latin typeface="ＭＳ 明朝" panose="02020609040205080304" pitchFamily="17" charset="-128"/>
                <a:ea typeface="ＭＳ 明朝" panose="02020609040205080304" pitchFamily="17" charset="-128"/>
              </a:rPr>
              <a:t>市町村合併以前に指定を受けた指定給水工事事業者は平成</a:t>
            </a:r>
            <a:r>
              <a:rPr lang="en-US" altLang="ja-JP" sz="1950" dirty="0">
                <a:solidFill>
                  <a:srgbClr val="000000"/>
                </a:solidFill>
                <a:latin typeface="ＭＳ 明朝" panose="02020609040205080304" pitchFamily="17" charset="-128"/>
                <a:ea typeface="ＭＳ 明朝" panose="02020609040205080304" pitchFamily="17" charset="-128"/>
              </a:rPr>
              <a:t>17</a:t>
            </a:r>
            <a:r>
              <a:rPr lang="ja-JP" altLang="en-US" sz="1950" dirty="0">
                <a:solidFill>
                  <a:srgbClr val="000000"/>
                </a:solidFill>
                <a:latin typeface="ＭＳ 明朝" panose="02020609040205080304" pitchFamily="17" charset="-128"/>
                <a:ea typeface="ＭＳ 明朝" panose="02020609040205080304" pitchFamily="17" charset="-128"/>
              </a:rPr>
              <a:t>年の新市合併時に指定し直しています</a:t>
            </a:r>
            <a:endParaRPr lang="en-US" altLang="ja-JP" sz="1950" dirty="0">
              <a:solidFill>
                <a:srgbClr val="000000"/>
              </a:solidFill>
              <a:latin typeface="ＭＳ 明朝" panose="02020609040205080304" pitchFamily="17" charset="-128"/>
              <a:ea typeface="ＭＳ 明朝" panose="02020609040205080304" pitchFamily="17" charset="-128"/>
            </a:endParaRPr>
          </a:p>
          <a:p>
            <a:pPr marL="0" indent="0">
              <a:lnSpc>
                <a:spcPct val="150000"/>
              </a:lnSpc>
              <a:buNone/>
            </a:pPr>
            <a:r>
              <a:rPr lang="ja-JP" altLang="en-US" sz="1950" dirty="0">
                <a:solidFill>
                  <a:srgbClr val="000000"/>
                </a:solidFill>
                <a:latin typeface="ＭＳ 明朝" panose="02020609040205080304" pitchFamily="17" charset="-128"/>
                <a:ea typeface="ＭＳ 明朝" panose="02020609040205080304" pitchFamily="17" charset="-128"/>
              </a:rPr>
              <a:t>指定の有効期間が従来の無期限から</a:t>
            </a:r>
            <a:r>
              <a:rPr lang="en-US" altLang="ja-JP" sz="1950" b="1" u="sng" dirty="0">
                <a:solidFill>
                  <a:srgbClr val="000000"/>
                </a:solidFill>
                <a:latin typeface="ＭＳ 明朝" panose="02020609040205080304" pitchFamily="17" charset="-128"/>
                <a:ea typeface="ＭＳ 明朝" panose="02020609040205080304" pitchFamily="17" charset="-128"/>
              </a:rPr>
              <a:t>5</a:t>
            </a:r>
            <a:r>
              <a:rPr lang="ja-JP" altLang="en-US" sz="1950" b="1" u="sng" dirty="0">
                <a:solidFill>
                  <a:srgbClr val="000000"/>
                </a:solidFill>
                <a:latin typeface="ＭＳ 明朝" panose="02020609040205080304" pitchFamily="17" charset="-128"/>
                <a:ea typeface="ＭＳ 明朝" panose="02020609040205080304" pitchFamily="17" charset="-128"/>
              </a:rPr>
              <a:t>年間</a:t>
            </a:r>
            <a:r>
              <a:rPr lang="ja-JP" altLang="en-US" sz="1950" dirty="0">
                <a:solidFill>
                  <a:srgbClr val="000000"/>
                </a:solidFill>
                <a:latin typeface="ＭＳ 明朝" panose="02020609040205080304" pitchFamily="17" charset="-128"/>
                <a:ea typeface="ＭＳ 明朝" panose="02020609040205080304" pitchFamily="17" charset="-128"/>
              </a:rPr>
              <a:t>となります</a:t>
            </a:r>
          </a:p>
          <a:p>
            <a:pPr marL="0" indent="0">
              <a:lnSpc>
                <a:spcPct val="150000"/>
              </a:lnSpc>
              <a:buNone/>
            </a:pPr>
            <a:r>
              <a:rPr lang="en-US" altLang="ja-JP" sz="1950" dirty="0">
                <a:solidFill>
                  <a:srgbClr val="000000"/>
                </a:solidFill>
                <a:latin typeface="ＭＳ 明朝" panose="02020609040205080304" pitchFamily="17" charset="-128"/>
                <a:ea typeface="ＭＳ 明朝" panose="02020609040205080304" pitchFamily="17" charset="-128"/>
              </a:rPr>
              <a:t>※</a:t>
            </a:r>
            <a:r>
              <a:rPr lang="ja-JP" altLang="en-US" sz="1950" dirty="0">
                <a:solidFill>
                  <a:srgbClr val="000000"/>
                </a:solidFill>
                <a:latin typeface="ＭＳ 明朝" panose="02020609040205080304" pitchFamily="17" charset="-128"/>
                <a:ea typeface="ＭＳ 明朝" panose="02020609040205080304" pitchFamily="17" charset="-128"/>
              </a:rPr>
              <a:t>現行制度で指定を受けている事業者の皆さまは、最初に指定を受けた日によって、初回の更新までの有効期間が異なります</a:t>
            </a:r>
            <a:endParaRPr lang="ja-JP" altLang="en-US" sz="2925" dirty="0">
              <a:latin typeface="ＭＳ 明朝" panose="02020609040205080304" pitchFamily="17" charset="-128"/>
              <a:ea typeface="ＭＳ 明朝" panose="02020609040205080304" pitchFamily="17" charset="-128"/>
            </a:endParaRPr>
          </a:p>
        </p:txBody>
      </p:sp>
      <p:graphicFrame>
        <p:nvGraphicFramePr>
          <p:cNvPr id="5" name="表 5">
            <a:extLst>
              <a:ext uri="{FF2B5EF4-FFF2-40B4-BE49-F238E27FC236}">
                <a16:creationId xmlns:a16="http://schemas.microsoft.com/office/drawing/2014/main" id="{E32C533A-CBE0-43F0-984B-94C15A2CC76F}"/>
              </a:ext>
            </a:extLst>
          </p:cNvPr>
          <p:cNvGraphicFramePr>
            <a:graphicFrameLocks noGrp="1"/>
          </p:cNvGraphicFramePr>
          <p:nvPr>
            <p:extLst>
              <p:ext uri="{D42A27DB-BD31-4B8C-83A1-F6EECF244321}">
                <p14:modId xmlns:p14="http://schemas.microsoft.com/office/powerpoint/2010/main" val="2516864020"/>
              </p:ext>
            </p:extLst>
          </p:nvPr>
        </p:nvGraphicFramePr>
        <p:xfrm>
          <a:off x="1108529" y="1519601"/>
          <a:ext cx="7688941" cy="2719074"/>
        </p:xfrm>
        <a:graphic>
          <a:graphicData uri="http://schemas.openxmlformats.org/drawingml/2006/table">
            <a:tbl>
              <a:tblPr firstRow="1" bandRow="1">
                <a:tableStyleId>{5940675A-B579-460E-94D1-54222C63F5DA}</a:tableStyleId>
              </a:tblPr>
              <a:tblGrid>
                <a:gridCol w="865007">
                  <a:extLst>
                    <a:ext uri="{9D8B030D-6E8A-4147-A177-3AD203B41FA5}">
                      <a16:colId xmlns:a16="http://schemas.microsoft.com/office/drawing/2014/main" val="875779746"/>
                    </a:ext>
                  </a:extLst>
                </a:gridCol>
                <a:gridCol w="4260954">
                  <a:extLst>
                    <a:ext uri="{9D8B030D-6E8A-4147-A177-3AD203B41FA5}">
                      <a16:colId xmlns:a16="http://schemas.microsoft.com/office/drawing/2014/main" val="2655843252"/>
                    </a:ext>
                  </a:extLst>
                </a:gridCol>
                <a:gridCol w="2562980">
                  <a:extLst>
                    <a:ext uri="{9D8B030D-6E8A-4147-A177-3AD203B41FA5}">
                      <a16:colId xmlns:a16="http://schemas.microsoft.com/office/drawing/2014/main" val="579736677"/>
                    </a:ext>
                  </a:extLst>
                </a:gridCol>
              </a:tblGrid>
              <a:tr h="453179">
                <a:tc>
                  <a:txBody>
                    <a:bodyPr/>
                    <a:lstStyle/>
                    <a:p>
                      <a:pPr algn="ctr"/>
                      <a:r>
                        <a:rPr kumimoji="1" lang="ja-JP" altLang="en-US" sz="1500" b="1" dirty="0">
                          <a:latin typeface="+mj-ea"/>
                          <a:ea typeface="+mj-ea"/>
                        </a:rPr>
                        <a:t>区分</a:t>
                      </a:r>
                    </a:p>
                  </a:txBody>
                  <a:tcPr marL="74295" marR="74295" marT="37148" marB="37148" anchor="ctr"/>
                </a:tc>
                <a:tc>
                  <a:txBody>
                    <a:bodyPr/>
                    <a:lstStyle/>
                    <a:p>
                      <a:pPr algn="ctr"/>
                      <a:r>
                        <a:rPr lang="ja-JP" altLang="en-US" sz="1500" b="1" u="none" strike="noStrike" baseline="0" dirty="0">
                          <a:solidFill>
                            <a:srgbClr val="000000"/>
                          </a:solidFill>
                          <a:latin typeface="+mj-ea"/>
                          <a:ea typeface="+mj-ea"/>
                        </a:rPr>
                        <a:t>指定を受けた日</a:t>
                      </a:r>
                      <a:endParaRPr kumimoji="1" lang="ja-JP" altLang="en-US" sz="1500" dirty="0">
                        <a:latin typeface="+mj-ea"/>
                        <a:ea typeface="+mj-ea"/>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b="1" u="none" strike="noStrike" baseline="0" dirty="0">
                          <a:solidFill>
                            <a:srgbClr val="000000"/>
                          </a:solidFill>
                          <a:latin typeface="+mj-ea"/>
                          <a:ea typeface="+mj-ea"/>
                        </a:rPr>
                        <a:t>初回更新までの有効期間</a:t>
                      </a:r>
                      <a:endParaRPr lang="ja-JP" altLang="en-US" sz="1500" b="0" i="0" u="none" strike="noStrike" baseline="0" dirty="0">
                        <a:solidFill>
                          <a:srgbClr val="000000"/>
                        </a:solidFill>
                        <a:latin typeface="+mj-ea"/>
                        <a:ea typeface="+mj-ea"/>
                      </a:endParaRPr>
                    </a:p>
                  </a:txBody>
                  <a:tcPr marL="74295" marR="74295" marT="37148" marB="37148" anchor="ctr"/>
                </a:tc>
                <a:extLst>
                  <a:ext uri="{0D108BD9-81ED-4DB2-BD59-A6C34878D82A}">
                    <a16:rowId xmlns:a16="http://schemas.microsoft.com/office/drawing/2014/main" val="1885061323"/>
                  </a:ext>
                </a:extLst>
              </a:tr>
              <a:tr h="453179">
                <a:tc>
                  <a:txBody>
                    <a:bodyPr/>
                    <a:lstStyle/>
                    <a:p>
                      <a:pPr algn="ctr"/>
                      <a:r>
                        <a:rPr kumimoji="1" lang="ja-JP" altLang="en-US" sz="1500" dirty="0">
                          <a:latin typeface="+mj-ea"/>
                          <a:ea typeface="+mj-ea"/>
                        </a:rPr>
                        <a:t>①</a:t>
                      </a: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平成</a:t>
                      </a:r>
                      <a:r>
                        <a:rPr lang="en-US" altLang="ja-JP" sz="1500" b="0" u="none" strike="noStrike" baseline="0" dirty="0">
                          <a:solidFill>
                            <a:srgbClr val="000000"/>
                          </a:solidFill>
                          <a:latin typeface="+mj-ea"/>
                          <a:ea typeface="+mj-ea"/>
                        </a:rPr>
                        <a:t>10</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4</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1</a:t>
                      </a:r>
                      <a:r>
                        <a:rPr lang="ja-JP" altLang="en-US" sz="1500" b="0" u="none" strike="noStrike" baseline="0" dirty="0">
                          <a:solidFill>
                            <a:srgbClr val="000000"/>
                          </a:solidFill>
                          <a:latin typeface="+mj-ea"/>
                          <a:ea typeface="+mj-ea"/>
                        </a:rPr>
                        <a:t>日～平成</a:t>
                      </a:r>
                      <a:r>
                        <a:rPr lang="en-US" altLang="ja-JP" sz="1500" b="0" u="none" strike="noStrike" baseline="0" dirty="0">
                          <a:solidFill>
                            <a:srgbClr val="000000"/>
                          </a:solidFill>
                          <a:latin typeface="+mj-ea"/>
                          <a:ea typeface="+mj-ea"/>
                        </a:rPr>
                        <a:t>11</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3</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31</a:t>
                      </a:r>
                      <a:r>
                        <a:rPr lang="ja-JP" altLang="en-US" sz="1500" b="0" u="none" strike="noStrike" baseline="0" dirty="0">
                          <a:solidFill>
                            <a:srgbClr val="000000"/>
                          </a:solidFill>
                          <a:latin typeface="+mj-ea"/>
                          <a:ea typeface="+mj-ea"/>
                        </a:rPr>
                        <a:t>日</a:t>
                      </a:r>
                      <a:endParaRPr kumimoji="1" lang="ja-JP" altLang="en-US" sz="1500" dirty="0">
                        <a:latin typeface="+mj-ea"/>
                        <a:ea typeface="+mj-ea"/>
                      </a:endParaRP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令和</a:t>
                      </a:r>
                      <a:r>
                        <a:rPr lang="en-US" altLang="ja-JP" sz="1500" b="0" u="none" strike="noStrike" baseline="0" dirty="0">
                          <a:solidFill>
                            <a:srgbClr val="000000"/>
                          </a:solidFill>
                          <a:latin typeface="+mj-ea"/>
                          <a:ea typeface="+mj-ea"/>
                        </a:rPr>
                        <a:t>2</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9</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29</a:t>
                      </a:r>
                      <a:r>
                        <a:rPr lang="ja-JP" altLang="en-US" sz="1500" b="0" u="none" strike="noStrike" baseline="0" dirty="0">
                          <a:solidFill>
                            <a:srgbClr val="000000"/>
                          </a:solidFill>
                          <a:latin typeface="+mj-ea"/>
                          <a:ea typeface="+mj-ea"/>
                        </a:rPr>
                        <a:t>日まで</a:t>
                      </a:r>
                      <a:endParaRPr kumimoji="1" lang="ja-JP" altLang="en-US" sz="1500" dirty="0">
                        <a:latin typeface="+mj-ea"/>
                        <a:ea typeface="+mj-ea"/>
                      </a:endParaRPr>
                    </a:p>
                  </a:txBody>
                  <a:tcPr marL="74295" marR="74295" marT="37148" marB="37148" anchor="ctr"/>
                </a:tc>
                <a:extLst>
                  <a:ext uri="{0D108BD9-81ED-4DB2-BD59-A6C34878D82A}">
                    <a16:rowId xmlns:a16="http://schemas.microsoft.com/office/drawing/2014/main" val="1294264155"/>
                  </a:ext>
                </a:extLst>
              </a:tr>
              <a:tr h="453179">
                <a:tc>
                  <a:txBody>
                    <a:bodyPr/>
                    <a:lstStyle/>
                    <a:p>
                      <a:pPr algn="ctr"/>
                      <a:r>
                        <a:rPr kumimoji="1" lang="ja-JP" altLang="en-US" sz="1500" dirty="0">
                          <a:latin typeface="+mj-ea"/>
                          <a:ea typeface="+mj-ea"/>
                        </a:rPr>
                        <a:t>②</a:t>
                      </a: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平成</a:t>
                      </a:r>
                      <a:r>
                        <a:rPr lang="en-US" altLang="ja-JP" sz="1500" b="0" u="none" strike="noStrike" baseline="0" dirty="0">
                          <a:solidFill>
                            <a:srgbClr val="000000"/>
                          </a:solidFill>
                          <a:latin typeface="+mj-ea"/>
                          <a:ea typeface="+mj-ea"/>
                        </a:rPr>
                        <a:t>11</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4</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1</a:t>
                      </a:r>
                      <a:r>
                        <a:rPr lang="ja-JP" altLang="en-US" sz="1500" b="0" u="none" strike="noStrike" baseline="0" dirty="0">
                          <a:solidFill>
                            <a:srgbClr val="000000"/>
                          </a:solidFill>
                          <a:latin typeface="+mj-ea"/>
                          <a:ea typeface="+mj-ea"/>
                        </a:rPr>
                        <a:t>日～平成</a:t>
                      </a:r>
                      <a:r>
                        <a:rPr lang="en-US" altLang="ja-JP" sz="1500" b="0" u="none" strike="noStrike" baseline="0" dirty="0">
                          <a:solidFill>
                            <a:srgbClr val="000000"/>
                          </a:solidFill>
                          <a:latin typeface="+mj-ea"/>
                          <a:ea typeface="+mj-ea"/>
                        </a:rPr>
                        <a:t>15</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3</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31</a:t>
                      </a:r>
                      <a:r>
                        <a:rPr lang="ja-JP" altLang="en-US" sz="1500" b="0" u="none" strike="noStrike" baseline="0" dirty="0">
                          <a:solidFill>
                            <a:srgbClr val="000000"/>
                          </a:solidFill>
                          <a:latin typeface="+mj-ea"/>
                          <a:ea typeface="+mj-ea"/>
                        </a:rPr>
                        <a:t>日</a:t>
                      </a:r>
                      <a:endParaRPr kumimoji="1" lang="ja-JP" altLang="en-US" sz="1500" dirty="0">
                        <a:latin typeface="+mj-ea"/>
                        <a:ea typeface="+mj-ea"/>
                      </a:endParaRP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令和</a:t>
                      </a:r>
                      <a:r>
                        <a:rPr lang="en-US" altLang="ja-JP" sz="1500" b="0" u="none" strike="noStrike" baseline="0" dirty="0">
                          <a:solidFill>
                            <a:srgbClr val="000000"/>
                          </a:solidFill>
                          <a:latin typeface="+mj-ea"/>
                          <a:ea typeface="+mj-ea"/>
                        </a:rPr>
                        <a:t>3</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9</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29</a:t>
                      </a:r>
                      <a:r>
                        <a:rPr lang="ja-JP" altLang="en-US" sz="1500" b="0" u="none" strike="noStrike" baseline="0" dirty="0">
                          <a:solidFill>
                            <a:srgbClr val="000000"/>
                          </a:solidFill>
                          <a:latin typeface="+mj-ea"/>
                          <a:ea typeface="+mj-ea"/>
                        </a:rPr>
                        <a:t>日まで</a:t>
                      </a:r>
                      <a:endParaRPr kumimoji="1" lang="ja-JP" altLang="en-US" sz="1500" dirty="0">
                        <a:latin typeface="+mj-ea"/>
                        <a:ea typeface="+mj-ea"/>
                      </a:endParaRPr>
                    </a:p>
                  </a:txBody>
                  <a:tcPr marL="74295" marR="74295" marT="37148" marB="37148" anchor="ctr"/>
                </a:tc>
                <a:extLst>
                  <a:ext uri="{0D108BD9-81ED-4DB2-BD59-A6C34878D82A}">
                    <a16:rowId xmlns:a16="http://schemas.microsoft.com/office/drawing/2014/main" val="2672292668"/>
                  </a:ext>
                </a:extLst>
              </a:tr>
              <a:tr h="453179">
                <a:tc>
                  <a:txBody>
                    <a:bodyPr/>
                    <a:lstStyle/>
                    <a:p>
                      <a:pPr algn="ctr"/>
                      <a:r>
                        <a:rPr kumimoji="1" lang="ja-JP" altLang="en-US" sz="1500" dirty="0">
                          <a:latin typeface="+mj-ea"/>
                          <a:ea typeface="+mj-ea"/>
                        </a:rPr>
                        <a:t>③</a:t>
                      </a: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平成</a:t>
                      </a:r>
                      <a:r>
                        <a:rPr lang="en-US" altLang="ja-JP" sz="1500" b="0" u="none" strike="noStrike" baseline="0" dirty="0">
                          <a:solidFill>
                            <a:srgbClr val="000000"/>
                          </a:solidFill>
                          <a:latin typeface="+mj-ea"/>
                          <a:ea typeface="+mj-ea"/>
                        </a:rPr>
                        <a:t>15</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4</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1</a:t>
                      </a:r>
                      <a:r>
                        <a:rPr lang="ja-JP" altLang="en-US" sz="1500" b="0" u="none" strike="noStrike" baseline="0" dirty="0">
                          <a:solidFill>
                            <a:srgbClr val="000000"/>
                          </a:solidFill>
                          <a:latin typeface="+mj-ea"/>
                          <a:ea typeface="+mj-ea"/>
                        </a:rPr>
                        <a:t>日～平成</a:t>
                      </a:r>
                      <a:r>
                        <a:rPr lang="en-US" altLang="ja-JP" sz="1500" b="0" u="none" strike="noStrike" baseline="0" dirty="0">
                          <a:solidFill>
                            <a:srgbClr val="000000"/>
                          </a:solidFill>
                          <a:latin typeface="+mj-ea"/>
                          <a:ea typeface="+mj-ea"/>
                        </a:rPr>
                        <a:t>19</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3</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31</a:t>
                      </a:r>
                      <a:r>
                        <a:rPr lang="ja-JP" altLang="en-US" sz="1500" b="0" u="none" strike="noStrike" baseline="0" dirty="0">
                          <a:solidFill>
                            <a:srgbClr val="000000"/>
                          </a:solidFill>
                          <a:latin typeface="+mj-ea"/>
                          <a:ea typeface="+mj-ea"/>
                        </a:rPr>
                        <a:t>日</a:t>
                      </a:r>
                      <a:endParaRPr kumimoji="1" lang="ja-JP" altLang="en-US" sz="1500" dirty="0">
                        <a:latin typeface="+mj-ea"/>
                        <a:ea typeface="+mj-ea"/>
                      </a:endParaRP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令和</a:t>
                      </a:r>
                      <a:r>
                        <a:rPr lang="en-US" altLang="ja-JP" sz="1500" b="0" u="none" strike="noStrike" baseline="0" dirty="0">
                          <a:solidFill>
                            <a:srgbClr val="000000"/>
                          </a:solidFill>
                          <a:latin typeface="+mj-ea"/>
                          <a:ea typeface="+mj-ea"/>
                        </a:rPr>
                        <a:t>4</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9</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29</a:t>
                      </a:r>
                      <a:r>
                        <a:rPr lang="ja-JP" altLang="en-US" sz="1500" b="0" u="none" strike="noStrike" baseline="0" dirty="0">
                          <a:solidFill>
                            <a:srgbClr val="000000"/>
                          </a:solidFill>
                          <a:latin typeface="+mj-ea"/>
                          <a:ea typeface="+mj-ea"/>
                        </a:rPr>
                        <a:t>日まで</a:t>
                      </a:r>
                      <a:endParaRPr kumimoji="1" lang="ja-JP" altLang="en-US" sz="1500" dirty="0">
                        <a:latin typeface="+mj-ea"/>
                        <a:ea typeface="+mj-ea"/>
                      </a:endParaRPr>
                    </a:p>
                  </a:txBody>
                  <a:tcPr marL="74295" marR="74295" marT="37148" marB="37148" anchor="ctr"/>
                </a:tc>
                <a:extLst>
                  <a:ext uri="{0D108BD9-81ED-4DB2-BD59-A6C34878D82A}">
                    <a16:rowId xmlns:a16="http://schemas.microsoft.com/office/drawing/2014/main" val="3572045583"/>
                  </a:ext>
                </a:extLst>
              </a:tr>
              <a:tr h="453179">
                <a:tc>
                  <a:txBody>
                    <a:bodyPr/>
                    <a:lstStyle/>
                    <a:p>
                      <a:pPr algn="ctr"/>
                      <a:r>
                        <a:rPr kumimoji="1" lang="ja-JP" altLang="en-US" sz="1500" dirty="0">
                          <a:latin typeface="+mj-ea"/>
                          <a:ea typeface="+mj-ea"/>
                        </a:rPr>
                        <a:t>④</a:t>
                      </a: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平成</a:t>
                      </a:r>
                      <a:r>
                        <a:rPr lang="en-US" altLang="ja-JP" sz="1500" b="0" u="none" strike="noStrike" baseline="0" dirty="0">
                          <a:solidFill>
                            <a:srgbClr val="000000"/>
                          </a:solidFill>
                          <a:latin typeface="+mj-ea"/>
                          <a:ea typeface="+mj-ea"/>
                        </a:rPr>
                        <a:t>19</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4</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1</a:t>
                      </a:r>
                      <a:r>
                        <a:rPr lang="ja-JP" altLang="en-US" sz="1500" b="0" u="none" strike="noStrike" baseline="0" dirty="0">
                          <a:solidFill>
                            <a:srgbClr val="000000"/>
                          </a:solidFill>
                          <a:latin typeface="+mj-ea"/>
                          <a:ea typeface="+mj-ea"/>
                        </a:rPr>
                        <a:t>日～平成</a:t>
                      </a:r>
                      <a:r>
                        <a:rPr lang="en-US" altLang="ja-JP" sz="1500" b="0" u="none" strike="noStrike" baseline="0" dirty="0">
                          <a:solidFill>
                            <a:srgbClr val="000000"/>
                          </a:solidFill>
                          <a:latin typeface="+mj-ea"/>
                          <a:ea typeface="+mj-ea"/>
                        </a:rPr>
                        <a:t>25</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3</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31</a:t>
                      </a:r>
                      <a:r>
                        <a:rPr lang="ja-JP" altLang="en-US" sz="1500" b="0" u="none" strike="noStrike" baseline="0" dirty="0">
                          <a:solidFill>
                            <a:srgbClr val="000000"/>
                          </a:solidFill>
                          <a:latin typeface="+mj-ea"/>
                          <a:ea typeface="+mj-ea"/>
                        </a:rPr>
                        <a:t>日</a:t>
                      </a:r>
                      <a:endParaRPr kumimoji="1" lang="ja-JP" altLang="en-US" sz="1500" dirty="0">
                        <a:latin typeface="+mj-ea"/>
                        <a:ea typeface="+mj-ea"/>
                      </a:endParaRP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令和</a:t>
                      </a:r>
                      <a:r>
                        <a:rPr lang="en-US" altLang="ja-JP" sz="1500" b="0" u="none" strike="noStrike" baseline="0" dirty="0">
                          <a:solidFill>
                            <a:srgbClr val="000000"/>
                          </a:solidFill>
                          <a:latin typeface="+mj-ea"/>
                          <a:ea typeface="+mj-ea"/>
                        </a:rPr>
                        <a:t>5</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9</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29</a:t>
                      </a:r>
                      <a:r>
                        <a:rPr lang="ja-JP" altLang="en-US" sz="1500" b="0" u="none" strike="noStrike" baseline="0" dirty="0">
                          <a:solidFill>
                            <a:srgbClr val="000000"/>
                          </a:solidFill>
                          <a:latin typeface="+mj-ea"/>
                          <a:ea typeface="+mj-ea"/>
                        </a:rPr>
                        <a:t>日まで</a:t>
                      </a:r>
                      <a:endParaRPr kumimoji="1" lang="ja-JP" altLang="en-US" sz="1500" dirty="0">
                        <a:latin typeface="+mj-ea"/>
                        <a:ea typeface="+mj-ea"/>
                      </a:endParaRPr>
                    </a:p>
                  </a:txBody>
                  <a:tcPr marL="74295" marR="74295" marT="37148" marB="37148" anchor="ctr"/>
                </a:tc>
                <a:extLst>
                  <a:ext uri="{0D108BD9-81ED-4DB2-BD59-A6C34878D82A}">
                    <a16:rowId xmlns:a16="http://schemas.microsoft.com/office/drawing/2014/main" val="2253018180"/>
                  </a:ext>
                </a:extLst>
              </a:tr>
              <a:tr h="453179">
                <a:tc>
                  <a:txBody>
                    <a:bodyPr/>
                    <a:lstStyle/>
                    <a:p>
                      <a:pPr algn="ctr"/>
                      <a:r>
                        <a:rPr kumimoji="1" lang="ja-JP" altLang="en-US" sz="1500" dirty="0">
                          <a:latin typeface="+mj-ea"/>
                          <a:ea typeface="+mj-ea"/>
                        </a:rPr>
                        <a:t>⑤</a:t>
                      </a: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平成</a:t>
                      </a:r>
                      <a:r>
                        <a:rPr lang="en-US" altLang="ja-JP" sz="1500" b="0" u="none" strike="noStrike" baseline="0" dirty="0">
                          <a:solidFill>
                            <a:srgbClr val="000000"/>
                          </a:solidFill>
                          <a:latin typeface="+mj-ea"/>
                          <a:ea typeface="+mj-ea"/>
                        </a:rPr>
                        <a:t>25</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4</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1</a:t>
                      </a:r>
                      <a:r>
                        <a:rPr lang="ja-JP" altLang="en-US" sz="1500" b="0" u="none" strike="noStrike" baseline="0" dirty="0">
                          <a:solidFill>
                            <a:srgbClr val="000000"/>
                          </a:solidFill>
                          <a:latin typeface="+mj-ea"/>
                          <a:ea typeface="+mj-ea"/>
                        </a:rPr>
                        <a:t>日～令和元年</a:t>
                      </a:r>
                      <a:r>
                        <a:rPr lang="en-US" altLang="ja-JP" sz="1500" b="0" u="none" strike="noStrike" baseline="0" dirty="0">
                          <a:solidFill>
                            <a:srgbClr val="000000"/>
                          </a:solidFill>
                          <a:latin typeface="+mj-ea"/>
                          <a:ea typeface="+mj-ea"/>
                        </a:rPr>
                        <a:t>9</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30</a:t>
                      </a:r>
                      <a:r>
                        <a:rPr lang="ja-JP" altLang="en-US" sz="1500" b="0" u="none" strike="noStrike" baseline="0" dirty="0">
                          <a:solidFill>
                            <a:srgbClr val="000000"/>
                          </a:solidFill>
                          <a:latin typeface="+mj-ea"/>
                          <a:ea typeface="+mj-ea"/>
                        </a:rPr>
                        <a:t>日</a:t>
                      </a:r>
                      <a:endParaRPr kumimoji="1" lang="ja-JP" altLang="en-US" sz="1500" dirty="0">
                        <a:latin typeface="+mj-ea"/>
                        <a:ea typeface="+mj-ea"/>
                      </a:endParaRPr>
                    </a:p>
                  </a:txBody>
                  <a:tcPr marL="74295" marR="74295" marT="37148" marB="37148" anchor="ctr"/>
                </a:tc>
                <a:tc>
                  <a:txBody>
                    <a:bodyPr/>
                    <a:lstStyle/>
                    <a:p>
                      <a:pPr algn="ctr"/>
                      <a:r>
                        <a:rPr lang="ja-JP" altLang="en-US" sz="1500" b="0" u="none" strike="noStrike" baseline="0" dirty="0">
                          <a:solidFill>
                            <a:srgbClr val="000000"/>
                          </a:solidFill>
                          <a:latin typeface="+mj-ea"/>
                          <a:ea typeface="+mj-ea"/>
                        </a:rPr>
                        <a:t>令和</a:t>
                      </a:r>
                      <a:r>
                        <a:rPr lang="en-US" altLang="ja-JP" sz="1500" b="0" u="none" strike="noStrike" baseline="0" dirty="0">
                          <a:solidFill>
                            <a:srgbClr val="000000"/>
                          </a:solidFill>
                          <a:latin typeface="+mj-ea"/>
                          <a:ea typeface="+mj-ea"/>
                        </a:rPr>
                        <a:t>6</a:t>
                      </a:r>
                      <a:r>
                        <a:rPr lang="ja-JP" altLang="en-US" sz="1500" b="0" u="none" strike="noStrike" baseline="0" dirty="0">
                          <a:solidFill>
                            <a:srgbClr val="000000"/>
                          </a:solidFill>
                          <a:latin typeface="+mj-ea"/>
                          <a:ea typeface="+mj-ea"/>
                        </a:rPr>
                        <a:t>年</a:t>
                      </a:r>
                      <a:r>
                        <a:rPr lang="en-US" altLang="ja-JP" sz="1500" b="0" u="none" strike="noStrike" baseline="0" dirty="0">
                          <a:solidFill>
                            <a:srgbClr val="000000"/>
                          </a:solidFill>
                          <a:latin typeface="+mj-ea"/>
                          <a:ea typeface="+mj-ea"/>
                        </a:rPr>
                        <a:t>9</a:t>
                      </a:r>
                      <a:r>
                        <a:rPr lang="ja-JP" altLang="en-US" sz="1500" b="0" u="none" strike="noStrike" baseline="0" dirty="0">
                          <a:solidFill>
                            <a:srgbClr val="000000"/>
                          </a:solidFill>
                          <a:latin typeface="+mj-ea"/>
                          <a:ea typeface="+mj-ea"/>
                        </a:rPr>
                        <a:t>月</a:t>
                      </a:r>
                      <a:r>
                        <a:rPr lang="en-US" altLang="ja-JP" sz="1500" b="0" u="none" strike="noStrike" baseline="0" dirty="0">
                          <a:solidFill>
                            <a:srgbClr val="000000"/>
                          </a:solidFill>
                          <a:latin typeface="+mj-ea"/>
                          <a:ea typeface="+mj-ea"/>
                        </a:rPr>
                        <a:t>29</a:t>
                      </a:r>
                      <a:r>
                        <a:rPr lang="ja-JP" altLang="en-US" sz="1500" b="0" u="none" strike="noStrike" baseline="0" dirty="0">
                          <a:solidFill>
                            <a:srgbClr val="000000"/>
                          </a:solidFill>
                          <a:latin typeface="+mj-ea"/>
                          <a:ea typeface="+mj-ea"/>
                        </a:rPr>
                        <a:t>日まで</a:t>
                      </a:r>
                      <a:endParaRPr kumimoji="1" lang="ja-JP" altLang="en-US" sz="1500" dirty="0">
                        <a:latin typeface="+mj-ea"/>
                        <a:ea typeface="+mj-ea"/>
                      </a:endParaRPr>
                    </a:p>
                  </a:txBody>
                  <a:tcPr marL="74295" marR="74295" marT="37148" marB="37148" anchor="ctr"/>
                </a:tc>
                <a:extLst>
                  <a:ext uri="{0D108BD9-81ED-4DB2-BD59-A6C34878D82A}">
                    <a16:rowId xmlns:a16="http://schemas.microsoft.com/office/drawing/2014/main" val="957868723"/>
                  </a:ext>
                </a:extLst>
              </a:tr>
            </a:tbl>
          </a:graphicData>
        </a:graphic>
      </p:graphicFrame>
      <p:sp>
        <p:nvSpPr>
          <p:cNvPr id="9" name="テキスト ボックス 8">
            <a:extLst>
              <a:ext uri="{FF2B5EF4-FFF2-40B4-BE49-F238E27FC236}">
                <a16:creationId xmlns:a16="http://schemas.microsoft.com/office/drawing/2014/main" id="{A5B8CF41-9DF8-46FC-840A-3547242C1133}"/>
              </a:ext>
            </a:extLst>
          </p:cNvPr>
          <p:cNvSpPr txBox="1"/>
          <p:nvPr/>
        </p:nvSpPr>
        <p:spPr>
          <a:xfrm>
            <a:off x="849085" y="1070284"/>
            <a:ext cx="8207828" cy="392415"/>
          </a:xfrm>
          <a:prstGeom prst="rect">
            <a:avLst/>
          </a:prstGeom>
          <a:noFill/>
        </p:spPr>
        <p:txBody>
          <a:bodyPr wrap="square">
            <a:spAutoFit/>
          </a:bodyPr>
          <a:lstStyle/>
          <a:p>
            <a:r>
              <a:rPr lang="ja-JP" altLang="en-US" sz="1950" dirty="0">
                <a:solidFill>
                  <a:srgbClr val="000000"/>
                </a:solidFill>
                <a:latin typeface="ＭＳ 明朝" panose="02020609040205080304" pitchFamily="17" charset="-128"/>
                <a:ea typeface="ＭＳ 明朝" panose="02020609040205080304" pitchFamily="17" charset="-128"/>
              </a:rPr>
              <a:t>最初に指定を受けた日によって事業者様ごと有効期間が異なります。</a:t>
            </a:r>
            <a:endParaRPr lang="ja-JP" altLang="en-US" sz="195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C8952396-CDE3-4661-98F0-A404ED417D88}"/>
              </a:ext>
            </a:extLst>
          </p:cNvPr>
          <p:cNvSpPr>
            <a:spLocks noGrp="1"/>
          </p:cNvSpPr>
          <p:nvPr>
            <p:ph type="sldNum" sz="quarter" idx="12"/>
          </p:nvPr>
        </p:nvSpPr>
        <p:spPr/>
        <p:txBody>
          <a:bodyPr/>
          <a:lstStyle/>
          <a:p>
            <a:fld id="{92D9B856-BD23-473E-8F77-D276923381E5}" type="slidenum">
              <a:rPr kumimoji="1" lang="ja-JP" altLang="en-US" smtClean="0"/>
              <a:t>13</a:t>
            </a:fld>
            <a:endParaRPr kumimoji="1" lang="ja-JP" altLang="en-US"/>
          </a:p>
        </p:txBody>
      </p:sp>
    </p:spTree>
    <p:extLst>
      <p:ext uri="{BB962C8B-B14F-4D97-AF65-F5344CB8AC3E}">
        <p14:creationId xmlns:p14="http://schemas.microsoft.com/office/powerpoint/2010/main" val="29421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3710AA3-7174-410D-9EF6-6C036B4DE695}"/>
              </a:ext>
            </a:extLst>
          </p:cNvPr>
          <p:cNvSpPr txBox="1"/>
          <p:nvPr/>
        </p:nvSpPr>
        <p:spPr>
          <a:xfrm>
            <a:off x="-3538" y="1666017"/>
            <a:ext cx="9909538" cy="2318135"/>
          </a:xfrm>
          <a:prstGeom prst="rect">
            <a:avLst/>
          </a:prstGeom>
          <a:noFill/>
        </p:spPr>
        <p:txBody>
          <a:bodyPr wrap="square">
            <a:spAutoFit/>
          </a:bodyPr>
          <a:lstStyle/>
          <a:p>
            <a:pPr algn="ctr"/>
            <a:endParaRPr lang="ja-JP" altLang="en-US" sz="1300" dirty="0">
              <a:solidFill>
                <a:srgbClr val="000000"/>
              </a:solidFill>
              <a:latin typeface="ＭＳ 明朝" panose="02020609040205080304" pitchFamily="17" charset="-128"/>
              <a:ea typeface="ＭＳ 明朝" panose="02020609040205080304" pitchFamily="17" charset="-128"/>
            </a:endParaRPr>
          </a:p>
          <a:p>
            <a:pPr algn="ctr"/>
            <a:r>
              <a:rPr lang="ja-JP" altLang="en-US" sz="4388" b="1" dirty="0">
                <a:solidFill>
                  <a:srgbClr val="000000"/>
                </a:solidFill>
                <a:latin typeface="ＭＳ 明朝" panose="02020609040205080304" pitchFamily="17" charset="-128"/>
                <a:ea typeface="ＭＳ 明朝" panose="02020609040205080304" pitchFamily="17" charset="-128"/>
              </a:rPr>
              <a:t>更新手続き</a:t>
            </a:r>
            <a:r>
              <a:rPr lang="en-US" altLang="ja-JP" sz="4388" b="1" dirty="0">
                <a:solidFill>
                  <a:srgbClr val="000000"/>
                </a:solidFill>
                <a:latin typeface="ＭＳ 明朝" panose="02020609040205080304" pitchFamily="17" charset="-128"/>
                <a:ea typeface="ＭＳ 明朝" panose="02020609040205080304" pitchFamily="17" charset="-128"/>
              </a:rPr>
              <a:t>×</a:t>
            </a:r>
            <a:endParaRPr lang="ja-JP" altLang="en-US" sz="4388" dirty="0">
              <a:solidFill>
                <a:srgbClr val="000000"/>
              </a:solidFill>
              <a:latin typeface="ＭＳ 明朝" panose="02020609040205080304" pitchFamily="17" charset="-128"/>
              <a:ea typeface="ＭＳ 明朝" panose="02020609040205080304" pitchFamily="17" charset="-128"/>
            </a:endParaRPr>
          </a:p>
          <a:p>
            <a:pPr algn="ctr"/>
            <a:r>
              <a:rPr lang="ja-JP" altLang="en-US" sz="4388" b="1" dirty="0">
                <a:solidFill>
                  <a:srgbClr val="000000"/>
                </a:solidFill>
                <a:latin typeface="ＭＳ 明朝" panose="02020609040205080304" pitchFamily="17" charset="-128"/>
                <a:ea typeface="ＭＳ 明朝" panose="02020609040205080304" pitchFamily="17" charset="-128"/>
              </a:rPr>
              <a:t>↓</a:t>
            </a:r>
            <a:endParaRPr lang="ja-JP" altLang="en-US" sz="4388" dirty="0">
              <a:solidFill>
                <a:srgbClr val="000000"/>
              </a:solidFill>
              <a:latin typeface="ＭＳ 明朝" panose="02020609040205080304" pitchFamily="17" charset="-128"/>
              <a:ea typeface="ＭＳ 明朝" panose="02020609040205080304" pitchFamily="17" charset="-128"/>
            </a:endParaRPr>
          </a:p>
          <a:p>
            <a:pPr algn="ctr"/>
            <a:r>
              <a:rPr lang="ja-JP" altLang="en-US" sz="4388" b="1" dirty="0">
                <a:solidFill>
                  <a:srgbClr val="000000"/>
                </a:solidFill>
                <a:latin typeface="ＭＳ 明朝" panose="02020609040205080304" pitchFamily="17" charset="-128"/>
                <a:ea typeface="ＭＳ 明朝" panose="02020609040205080304" pitchFamily="17" charset="-128"/>
              </a:rPr>
              <a:t>指定の資格が</a:t>
            </a:r>
            <a:r>
              <a:rPr lang="ja-JP" altLang="en-US" sz="4388" b="1" u="sng" dirty="0">
                <a:solidFill>
                  <a:srgbClr val="000000"/>
                </a:solidFill>
                <a:latin typeface="ＭＳ 明朝" panose="02020609040205080304" pitchFamily="17" charset="-128"/>
                <a:ea typeface="ＭＳ 明朝" panose="02020609040205080304" pitchFamily="17" charset="-128"/>
              </a:rPr>
              <a:t>失効</a:t>
            </a:r>
            <a:endParaRPr lang="ja-JP" altLang="en-US" sz="1300" u="sng"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385F270B-E3CD-47C8-B004-3CE5562F4E69}"/>
              </a:ext>
            </a:extLst>
          </p:cNvPr>
          <p:cNvSpPr txBox="1"/>
          <p:nvPr/>
        </p:nvSpPr>
        <p:spPr>
          <a:xfrm>
            <a:off x="82550" y="4929411"/>
            <a:ext cx="9681937" cy="792525"/>
          </a:xfrm>
          <a:prstGeom prst="rect">
            <a:avLst/>
          </a:prstGeom>
          <a:noFill/>
        </p:spPr>
        <p:txBody>
          <a:bodyPr wrap="square">
            <a:spAutoFit/>
          </a:bodyPr>
          <a:lstStyle/>
          <a:p>
            <a:r>
              <a:rPr lang="ja-JP" altLang="en-US" sz="2275" dirty="0">
                <a:solidFill>
                  <a:srgbClr val="000000"/>
                </a:solidFill>
                <a:latin typeface="ＭＳ 明朝" panose="02020609040205080304" pitchFamily="17" charset="-128"/>
                <a:ea typeface="ＭＳ 明朝" panose="02020609040205080304" pitchFamily="17" charset="-128"/>
              </a:rPr>
              <a:t>更新制導入後に新規で指定を受けた場合は、指定日から５年間が有効期間となります</a:t>
            </a:r>
            <a:endParaRPr lang="ja-JP" altLang="en-US" sz="2275"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F91D1267-F118-4E9C-8DEE-2312253410A2}"/>
              </a:ext>
            </a:extLst>
          </p:cNvPr>
          <p:cNvSpPr>
            <a:spLocks noGrp="1"/>
          </p:cNvSpPr>
          <p:nvPr>
            <p:ph type="sldNum" sz="quarter" idx="12"/>
          </p:nvPr>
        </p:nvSpPr>
        <p:spPr/>
        <p:txBody>
          <a:bodyPr/>
          <a:lstStyle/>
          <a:p>
            <a:fld id="{92D9B856-BD23-473E-8F77-D276923381E5}" type="slidenum">
              <a:rPr kumimoji="1" lang="ja-JP" altLang="en-US" smtClean="0"/>
              <a:t>14</a:t>
            </a:fld>
            <a:endParaRPr kumimoji="1" lang="ja-JP" altLang="en-US"/>
          </a:p>
        </p:txBody>
      </p:sp>
    </p:spTree>
    <p:extLst>
      <p:ext uri="{BB962C8B-B14F-4D97-AF65-F5344CB8AC3E}">
        <p14:creationId xmlns:p14="http://schemas.microsoft.com/office/powerpoint/2010/main" val="9718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39742C1-3002-4744-B190-289949D8D6AE}"/>
              </a:ext>
            </a:extLst>
          </p:cNvPr>
          <p:cNvSpPr txBox="1">
            <a:spLocks/>
          </p:cNvSpPr>
          <p:nvPr/>
        </p:nvSpPr>
        <p:spPr>
          <a:xfrm>
            <a:off x="0" y="2890490"/>
            <a:ext cx="9906000"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75" b="1" dirty="0">
                <a:solidFill>
                  <a:srgbClr val="000000"/>
                </a:solidFill>
                <a:latin typeface="ＭＳ Ｐゴシック" panose="020B0600070205080204" pitchFamily="50" charset="-128"/>
                <a:ea typeface="ＭＳ Ｐゴシック" panose="020B0600070205080204" pitchFamily="50" charset="-128"/>
              </a:rPr>
              <a:t>３．更新スケジュール</a:t>
            </a:r>
            <a:endParaRPr lang="ja-JP" altLang="en-US" sz="3575"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EA6DDDD7-1890-466F-86C2-0640B9EA507A}"/>
              </a:ext>
            </a:extLst>
          </p:cNvPr>
          <p:cNvSpPr>
            <a:spLocks noGrp="1"/>
          </p:cNvSpPr>
          <p:nvPr>
            <p:ph type="sldNum" sz="quarter" idx="12"/>
          </p:nvPr>
        </p:nvSpPr>
        <p:spPr/>
        <p:txBody>
          <a:bodyPr/>
          <a:lstStyle/>
          <a:p>
            <a:fld id="{92D9B856-BD23-473E-8F77-D276923381E5}" type="slidenum">
              <a:rPr kumimoji="1" lang="ja-JP" altLang="en-US" smtClean="0"/>
              <a:t>15</a:t>
            </a:fld>
            <a:endParaRPr kumimoji="1" lang="ja-JP" altLang="en-US"/>
          </a:p>
        </p:txBody>
      </p:sp>
    </p:spTree>
    <p:extLst>
      <p:ext uri="{BB962C8B-B14F-4D97-AF65-F5344CB8AC3E}">
        <p14:creationId xmlns:p14="http://schemas.microsoft.com/office/powerpoint/2010/main" val="2338422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FEAB4-E9BD-4A0A-9D8E-395B5DFC2B3A}"/>
              </a:ext>
            </a:extLst>
          </p:cNvPr>
          <p:cNvSpPr>
            <a:spLocks noGrp="1"/>
          </p:cNvSpPr>
          <p:nvPr>
            <p:ph type="title"/>
          </p:nvPr>
        </p:nvSpPr>
        <p:spPr>
          <a:xfrm>
            <a:off x="0" y="101244"/>
            <a:ext cx="9906000" cy="1077020"/>
          </a:xfrm>
        </p:spPr>
        <p:txBody>
          <a:bodyPr/>
          <a:lstStyle/>
          <a:p>
            <a:pPr algn="ctr"/>
            <a:r>
              <a:rPr lang="ja-JP" altLang="en-US" sz="3575" b="1" dirty="0">
                <a:solidFill>
                  <a:srgbClr val="000000"/>
                </a:solidFill>
                <a:latin typeface="ＭＳ Ｐゴシック" panose="020B0600070205080204" pitchFamily="50" charset="-128"/>
                <a:ea typeface="ＭＳ Ｐゴシック" panose="020B0600070205080204" pitchFamily="50" charset="-128"/>
              </a:rPr>
              <a:t>更新スケジュール</a:t>
            </a:r>
            <a:endParaRPr kumimoji="1" lang="ja-JP" altLang="en-US" dirty="0">
              <a:latin typeface="ＭＳ Ｐゴシック" panose="020B0600070205080204" pitchFamily="50" charset="-128"/>
              <a:ea typeface="ＭＳ Ｐゴシック" panose="020B0600070205080204" pitchFamily="50" charset="-128"/>
            </a:endParaRPr>
          </a:p>
        </p:txBody>
      </p:sp>
      <p:graphicFrame>
        <p:nvGraphicFramePr>
          <p:cNvPr id="4" name="表 4">
            <a:extLst>
              <a:ext uri="{FF2B5EF4-FFF2-40B4-BE49-F238E27FC236}">
                <a16:creationId xmlns:a16="http://schemas.microsoft.com/office/drawing/2014/main" id="{EDE89E73-C500-4A67-82F5-100428F3C48A}"/>
              </a:ext>
            </a:extLst>
          </p:cNvPr>
          <p:cNvGraphicFramePr>
            <a:graphicFrameLocks noGrp="1"/>
          </p:cNvGraphicFramePr>
          <p:nvPr>
            <p:extLst>
              <p:ext uri="{D42A27DB-BD31-4B8C-83A1-F6EECF244321}">
                <p14:modId xmlns:p14="http://schemas.microsoft.com/office/powerpoint/2010/main" val="3012016492"/>
              </p:ext>
            </p:extLst>
          </p:nvPr>
        </p:nvGraphicFramePr>
        <p:xfrm>
          <a:off x="218168" y="967241"/>
          <a:ext cx="9469662" cy="2330592"/>
        </p:xfrm>
        <a:graphic>
          <a:graphicData uri="http://schemas.openxmlformats.org/drawingml/2006/table">
            <a:tbl>
              <a:tblPr firstRow="1" bandRow="1">
                <a:tableStyleId>{5940675A-B579-460E-94D1-54222C63F5DA}</a:tableStyleId>
              </a:tblPr>
              <a:tblGrid>
                <a:gridCol w="4734831">
                  <a:extLst>
                    <a:ext uri="{9D8B030D-6E8A-4147-A177-3AD203B41FA5}">
                      <a16:colId xmlns:a16="http://schemas.microsoft.com/office/drawing/2014/main" val="285452042"/>
                    </a:ext>
                  </a:extLst>
                </a:gridCol>
                <a:gridCol w="4734831">
                  <a:extLst>
                    <a:ext uri="{9D8B030D-6E8A-4147-A177-3AD203B41FA5}">
                      <a16:colId xmlns:a16="http://schemas.microsoft.com/office/drawing/2014/main" val="3159474954"/>
                    </a:ext>
                  </a:extLst>
                </a:gridCol>
              </a:tblGrid>
              <a:tr h="388432">
                <a:tc>
                  <a:txBody>
                    <a:bodyPr/>
                    <a:lstStyle/>
                    <a:p>
                      <a:pPr algn="ctr"/>
                      <a:r>
                        <a:rPr kumimoji="1" lang="ja-JP" altLang="en-US" sz="1600" dirty="0">
                          <a:latin typeface="ＭＳ 明朝" panose="02020609040205080304" pitchFamily="17" charset="-128"/>
                          <a:ea typeface="ＭＳ 明朝" panose="02020609040205080304" pitchFamily="17" charset="-128"/>
                        </a:rPr>
                        <a:t>時期</a:t>
                      </a:r>
                    </a:p>
                  </a:txBody>
                  <a:tcPr marL="74295" marR="74295" marT="37148" marB="37148" anchor="ctr"/>
                </a:tc>
                <a:tc>
                  <a:txBody>
                    <a:bodyPr/>
                    <a:lstStyle/>
                    <a:p>
                      <a:pPr algn="ctr"/>
                      <a:r>
                        <a:rPr kumimoji="1" lang="ja-JP" altLang="en-US" sz="1600" dirty="0">
                          <a:latin typeface="ＭＳ 明朝" panose="02020609040205080304" pitchFamily="17" charset="-128"/>
                          <a:ea typeface="ＭＳ 明朝" panose="02020609040205080304" pitchFamily="17" charset="-128"/>
                        </a:rPr>
                        <a:t>更新事務</a:t>
                      </a:r>
                    </a:p>
                  </a:txBody>
                  <a:tcPr marL="74295" marR="74295" marT="37148" marB="37148" anchor="ctr"/>
                </a:tc>
                <a:extLst>
                  <a:ext uri="{0D108BD9-81ED-4DB2-BD59-A6C34878D82A}">
                    <a16:rowId xmlns:a16="http://schemas.microsoft.com/office/drawing/2014/main" val="3307357137"/>
                  </a:ext>
                </a:extLst>
              </a:tr>
              <a:tr h="388432">
                <a:tc>
                  <a:txBody>
                    <a:bodyPr/>
                    <a:lstStyle/>
                    <a:p>
                      <a:pPr algn="ctr"/>
                      <a:r>
                        <a:rPr lang="en-US" altLang="ja-JP" sz="1600" b="0" u="none" strike="noStrike" baseline="0" dirty="0">
                          <a:solidFill>
                            <a:srgbClr val="000000"/>
                          </a:solidFill>
                          <a:latin typeface="ＭＳ 明朝" panose="02020609040205080304" pitchFamily="17" charset="-128"/>
                          <a:ea typeface="ＭＳ 明朝" panose="02020609040205080304" pitchFamily="17" charset="-128"/>
                        </a:rPr>
                        <a:t>11</a:t>
                      </a:r>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月～</a:t>
                      </a:r>
                      <a:r>
                        <a:rPr lang="en-US" altLang="ja-JP" sz="1600" b="0" u="none" strike="noStrike" baseline="0" dirty="0">
                          <a:solidFill>
                            <a:srgbClr val="000000"/>
                          </a:solidFill>
                          <a:latin typeface="ＭＳ 明朝" panose="02020609040205080304" pitchFamily="17" charset="-128"/>
                          <a:ea typeface="ＭＳ 明朝" panose="02020609040205080304" pitchFamily="17" charset="-128"/>
                        </a:rPr>
                        <a:t>12</a:t>
                      </a:r>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月</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翌年の講習会開催の通知	</a:t>
                      </a:r>
                      <a:endParaRPr lang="ja-JP" altLang="en-US" sz="1600" b="0" i="0" u="none" strike="noStrike" baseline="0" dirty="0">
                        <a:solidFill>
                          <a:srgbClr val="000000"/>
                        </a:solidFill>
                        <a:latin typeface="ＭＳ 明朝" panose="02020609040205080304" pitchFamily="17" charset="-128"/>
                        <a:ea typeface="ＭＳ 明朝" panose="02020609040205080304" pitchFamily="17" charset="-128"/>
                      </a:endParaRPr>
                    </a:p>
                  </a:txBody>
                  <a:tcPr marL="74295" marR="74295" marT="37148" marB="37148" anchor="ctr"/>
                </a:tc>
                <a:extLst>
                  <a:ext uri="{0D108BD9-81ED-4DB2-BD59-A6C34878D82A}">
                    <a16:rowId xmlns:a16="http://schemas.microsoft.com/office/drawing/2014/main" val="210039790"/>
                  </a:ext>
                </a:extLst>
              </a:tr>
              <a:tr h="388432">
                <a:tc>
                  <a:txBody>
                    <a:bodyPr/>
                    <a:lstStyle/>
                    <a:p>
                      <a:pPr algn="ctr"/>
                      <a:r>
                        <a:rPr lang="en-US" altLang="ja-JP" sz="1600" b="0" u="none" strike="noStrike" baseline="0" dirty="0">
                          <a:solidFill>
                            <a:srgbClr val="000000"/>
                          </a:solidFill>
                          <a:latin typeface="ＭＳ 明朝" panose="02020609040205080304" pitchFamily="17" charset="-128"/>
                          <a:ea typeface="ＭＳ 明朝" panose="02020609040205080304" pitchFamily="17" charset="-128"/>
                        </a:rPr>
                        <a:t>1</a:t>
                      </a:r>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月下旬</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nchor="ctr"/>
                </a:tc>
                <a:tc>
                  <a:txBody>
                    <a:bodyPr/>
                    <a:lstStyle/>
                    <a:p>
                      <a:pPr algn="ctr"/>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講習会の開催</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nchor="ctr"/>
                </a:tc>
                <a:extLst>
                  <a:ext uri="{0D108BD9-81ED-4DB2-BD59-A6C34878D82A}">
                    <a16:rowId xmlns:a16="http://schemas.microsoft.com/office/drawing/2014/main" val="514217395"/>
                  </a:ext>
                </a:extLst>
              </a:tr>
              <a:tr h="388432">
                <a:tc>
                  <a:txBody>
                    <a:bodyPr/>
                    <a:lstStyle/>
                    <a:p>
                      <a:pPr algn="ctr"/>
                      <a:r>
                        <a:rPr lang="en-US" altLang="zh-TW" sz="1600" b="0" u="none" strike="noStrike" baseline="0" dirty="0">
                          <a:solidFill>
                            <a:srgbClr val="000000"/>
                          </a:solidFill>
                          <a:latin typeface="ＭＳ 明朝" panose="02020609040205080304" pitchFamily="17" charset="-128"/>
                          <a:ea typeface="ＭＳ 明朝" panose="02020609040205080304" pitchFamily="17" charset="-128"/>
                        </a:rPr>
                        <a:t>7</a:t>
                      </a:r>
                      <a:r>
                        <a:rPr lang="zh-TW" altLang="en-US" sz="1600" b="0" u="none" strike="noStrike" baseline="0" dirty="0">
                          <a:solidFill>
                            <a:srgbClr val="000000"/>
                          </a:solidFill>
                          <a:latin typeface="ＭＳ 明朝" panose="02020609040205080304" pitchFamily="17" charset="-128"/>
                          <a:ea typeface="ＭＳ 明朝" panose="02020609040205080304" pitchFamily="17" charset="-128"/>
                        </a:rPr>
                        <a:t>月中</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nchor="ctr"/>
                </a:tc>
                <a:tc>
                  <a:txBody>
                    <a:bodyPr/>
                    <a:lstStyle/>
                    <a:p>
                      <a:pPr algn="ctr"/>
                      <a:r>
                        <a:rPr lang="zh-TW" altLang="en-US" sz="1600" b="0" u="none" strike="noStrike" baseline="0" dirty="0">
                          <a:solidFill>
                            <a:srgbClr val="000000"/>
                          </a:solidFill>
                          <a:latin typeface="ＭＳ 明朝" panose="02020609040205080304" pitchFamily="17" charset="-128"/>
                          <a:ea typeface="ＭＳ 明朝" panose="02020609040205080304" pitchFamily="17" charset="-128"/>
                        </a:rPr>
                        <a:t>	申請期間（書類提出</a:t>
                      </a:r>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a:t>
                      </a:r>
                      <a:r>
                        <a:rPr lang="zh-TW" altLang="en-US" sz="1600" b="0" u="none" strike="noStrike" baseline="0" dirty="0">
                          <a:solidFill>
                            <a:srgbClr val="000000"/>
                          </a:solidFill>
                          <a:latin typeface="ＭＳ 明朝" panose="02020609040205080304" pitchFamily="17" charset="-128"/>
                          <a:ea typeface="ＭＳ 明朝" panose="02020609040205080304" pitchFamily="17" charset="-128"/>
                        </a:rPr>
                        <a:t>手数料納付）</a:t>
                      </a:r>
                      <a:endParaRPr kumimoji="1" lang="ja-JP" altLang="en-US" sz="1600" u="none" dirty="0">
                        <a:latin typeface="ＭＳ 明朝" panose="02020609040205080304" pitchFamily="17" charset="-128"/>
                        <a:ea typeface="ＭＳ 明朝" panose="02020609040205080304" pitchFamily="17" charset="-128"/>
                      </a:endParaRPr>
                    </a:p>
                  </a:txBody>
                  <a:tcPr marL="74295" marR="74295" marT="37148" marB="37148" anchor="ctr"/>
                </a:tc>
                <a:extLst>
                  <a:ext uri="{0D108BD9-81ED-4DB2-BD59-A6C34878D82A}">
                    <a16:rowId xmlns:a16="http://schemas.microsoft.com/office/drawing/2014/main" val="1670297879"/>
                  </a:ext>
                </a:extLst>
              </a:tr>
              <a:tr h="388432">
                <a:tc>
                  <a:txBody>
                    <a:bodyPr/>
                    <a:lstStyle/>
                    <a:p>
                      <a:pPr algn="ctr"/>
                      <a:r>
                        <a:rPr lang="en-US" altLang="ja-JP" sz="1600" b="0" u="none" strike="noStrike" baseline="0" dirty="0">
                          <a:solidFill>
                            <a:srgbClr val="000000"/>
                          </a:solidFill>
                          <a:latin typeface="ＭＳ 明朝" panose="02020609040205080304" pitchFamily="17" charset="-128"/>
                          <a:ea typeface="ＭＳ 明朝" panose="02020609040205080304" pitchFamily="17" charset="-128"/>
                        </a:rPr>
                        <a:t>8</a:t>
                      </a:r>
                      <a:r>
                        <a:rPr lang="zh-TW" altLang="en-US" sz="1600" b="0" u="none" strike="noStrike" baseline="0" dirty="0">
                          <a:solidFill>
                            <a:srgbClr val="000000"/>
                          </a:solidFill>
                          <a:latin typeface="ＭＳ 明朝" panose="02020609040205080304" pitchFamily="17" charset="-128"/>
                          <a:ea typeface="ＭＳ 明朝" panose="02020609040205080304" pitchFamily="17" charset="-128"/>
                        </a:rPr>
                        <a:t>月中</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nchor="ctr"/>
                </a:tc>
                <a:tc>
                  <a:txBody>
                    <a:bodyPr/>
                    <a:lstStyle/>
                    <a:p>
                      <a:pPr algn="ctr"/>
                      <a:r>
                        <a:rPr lang="zh-TW" altLang="en-US" sz="1600" b="0" u="none" strike="noStrike" baseline="0" dirty="0">
                          <a:solidFill>
                            <a:srgbClr val="000000"/>
                          </a:solidFill>
                          <a:latin typeface="ＭＳ 明朝" panose="02020609040205080304" pitchFamily="17" charset="-128"/>
                          <a:ea typeface="ＭＳ 明朝" panose="02020609040205080304" pitchFamily="17" charset="-128"/>
                        </a:rPr>
                        <a:t>審査期間</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nchor="ctr"/>
                </a:tc>
                <a:extLst>
                  <a:ext uri="{0D108BD9-81ED-4DB2-BD59-A6C34878D82A}">
                    <a16:rowId xmlns:a16="http://schemas.microsoft.com/office/drawing/2014/main" val="3256574665"/>
                  </a:ext>
                </a:extLst>
              </a:tr>
              <a:tr h="388432">
                <a:tc>
                  <a:txBody>
                    <a:bodyPr/>
                    <a:lstStyle/>
                    <a:p>
                      <a:pPr algn="ctr"/>
                      <a:r>
                        <a:rPr lang="en-US" altLang="ja-JP" sz="1600" b="0" u="none" strike="noStrike" baseline="0" dirty="0">
                          <a:solidFill>
                            <a:srgbClr val="000000"/>
                          </a:solidFill>
                          <a:latin typeface="ＭＳ 明朝" panose="02020609040205080304" pitchFamily="17" charset="-128"/>
                          <a:ea typeface="ＭＳ 明朝" panose="02020609040205080304" pitchFamily="17" charset="-128"/>
                        </a:rPr>
                        <a:t>9</a:t>
                      </a:r>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月初旬</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nchor="ctr"/>
                </a:tc>
                <a:tc>
                  <a:txBody>
                    <a:bodyPr/>
                    <a:lstStyle/>
                    <a:p>
                      <a:pPr algn="ctr"/>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指定証の交付</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nchor="ctr"/>
                </a:tc>
                <a:extLst>
                  <a:ext uri="{0D108BD9-81ED-4DB2-BD59-A6C34878D82A}">
                    <a16:rowId xmlns:a16="http://schemas.microsoft.com/office/drawing/2014/main" val="4148262626"/>
                  </a:ext>
                </a:extLst>
              </a:tr>
            </a:tbl>
          </a:graphicData>
        </a:graphic>
      </p:graphicFrame>
      <p:graphicFrame>
        <p:nvGraphicFramePr>
          <p:cNvPr id="5" name="表 5">
            <a:extLst>
              <a:ext uri="{FF2B5EF4-FFF2-40B4-BE49-F238E27FC236}">
                <a16:creationId xmlns:a16="http://schemas.microsoft.com/office/drawing/2014/main" id="{DF59A1D0-2BB4-4782-879A-D07179852102}"/>
              </a:ext>
            </a:extLst>
          </p:cNvPr>
          <p:cNvGraphicFramePr>
            <a:graphicFrameLocks noGrp="1"/>
          </p:cNvGraphicFramePr>
          <p:nvPr>
            <p:extLst>
              <p:ext uri="{D42A27DB-BD31-4B8C-83A1-F6EECF244321}">
                <p14:modId xmlns:p14="http://schemas.microsoft.com/office/powerpoint/2010/main" val="1302742354"/>
              </p:ext>
            </p:extLst>
          </p:nvPr>
        </p:nvGraphicFramePr>
        <p:xfrm>
          <a:off x="218168" y="3690250"/>
          <a:ext cx="9469668" cy="1882140"/>
        </p:xfrm>
        <a:graphic>
          <a:graphicData uri="http://schemas.openxmlformats.org/drawingml/2006/table">
            <a:tbl>
              <a:tblPr firstRow="1" bandRow="1">
                <a:tableStyleId>{5940675A-B579-460E-94D1-54222C63F5DA}</a:tableStyleId>
              </a:tblPr>
              <a:tblGrid>
                <a:gridCol w="728436">
                  <a:extLst>
                    <a:ext uri="{9D8B030D-6E8A-4147-A177-3AD203B41FA5}">
                      <a16:colId xmlns:a16="http://schemas.microsoft.com/office/drawing/2014/main" val="1838547586"/>
                    </a:ext>
                  </a:extLst>
                </a:gridCol>
                <a:gridCol w="728436">
                  <a:extLst>
                    <a:ext uri="{9D8B030D-6E8A-4147-A177-3AD203B41FA5}">
                      <a16:colId xmlns:a16="http://schemas.microsoft.com/office/drawing/2014/main" val="2908234396"/>
                    </a:ext>
                  </a:extLst>
                </a:gridCol>
                <a:gridCol w="728436">
                  <a:extLst>
                    <a:ext uri="{9D8B030D-6E8A-4147-A177-3AD203B41FA5}">
                      <a16:colId xmlns:a16="http://schemas.microsoft.com/office/drawing/2014/main" val="299088769"/>
                    </a:ext>
                  </a:extLst>
                </a:gridCol>
                <a:gridCol w="728436">
                  <a:extLst>
                    <a:ext uri="{9D8B030D-6E8A-4147-A177-3AD203B41FA5}">
                      <a16:colId xmlns:a16="http://schemas.microsoft.com/office/drawing/2014/main" val="834819297"/>
                    </a:ext>
                  </a:extLst>
                </a:gridCol>
                <a:gridCol w="728436">
                  <a:extLst>
                    <a:ext uri="{9D8B030D-6E8A-4147-A177-3AD203B41FA5}">
                      <a16:colId xmlns:a16="http://schemas.microsoft.com/office/drawing/2014/main" val="343229255"/>
                    </a:ext>
                  </a:extLst>
                </a:gridCol>
                <a:gridCol w="728436">
                  <a:extLst>
                    <a:ext uri="{9D8B030D-6E8A-4147-A177-3AD203B41FA5}">
                      <a16:colId xmlns:a16="http://schemas.microsoft.com/office/drawing/2014/main" val="534580060"/>
                    </a:ext>
                  </a:extLst>
                </a:gridCol>
                <a:gridCol w="728436">
                  <a:extLst>
                    <a:ext uri="{9D8B030D-6E8A-4147-A177-3AD203B41FA5}">
                      <a16:colId xmlns:a16="http://schemas.microsoft.com/office/drawing/2014/main" val="2035555465"/>
                    </a:ext>
                  </a:extLst>
                </a:gridCol>
                <a:gridCol w="728436">
                  <a:extLst>
                    <a:ext uri="{9D8B030D-6E8A-4147-A177-3AD203B41FA5}">
                      <a16:colId xmlns:a16="http://schemas.microsoft.com/office/drawing/2014/main" val="2312018599"/>
                    </a:ext>
                  </a:extLst>
                </a:gridCol>
                <a:gridCol w="728436">
                  <a:extLst>
                    <a:ext uri="{9D8B030D-6E8A-4147-A177-3AD203B41FA5}">
                      <a16:colId xmlns:a16="http://schemas.microsoft.com/office/drawing/2014/main" val="4191635824"/>
                    </a:ext>
                  </a:extLst>
                </a:gridCol>
                <a:gridCol w="728436">
                  <a:extLst>
                    <a:ext uri="{9D8B030D-6E8A-4147-A177-3AD203B41FA5}">
                      <a16:colId xmlns:a16="http://schemas.microsoft.com/office/drawing/2014/main" val="1982051300"/>
                    </a:ext>
                  </a:extLst>
                </a:gridCol>
                <a:gridCol w="728436">
                  <a:extLst>
                    <a:ext uri="{9D8B030D-6E8A-4147-A177-3AD203B41FA5}">
                      <a16:colId xmlns:a16="http://schemas.microsoft.com/office/drawing/2014/main" val="1272178390"/>
                    </a:ext>
                  </a:extLst>
                </a:gridCol>
                <a:gridCol w="728436">
                  <a:extLst>
                    <a:ext uri="{9D8B030D-6E8A-4147-A177-3AD203B41FA5}">
                      <a16:colId xmlns:a16="http://schemas.microsoft.com/office/drawing/2014/main" val="776360026"/>
                    </a:ext>
                  </a:extLst>
                </a:gridCol>
                <a:gridCol w="728436">
                  <a:extLst>
                    <a:ext uri="{9D8B030D-6E8A-4147-A177-3AD203B41FA5}">
                      <a16:colId xmlns:a16="http://schemas.microsoft.com/office/drawing/2014/main" val="483667100"/>
                    </a:ext>
                  </a:extLst>
                </a:gridCol>
              </a:tblGrid>
              <a:tr h="817245">
                <a:tc>
                  <a:txBody>
                    <a:bodyPr/>
                    <a:lstStyle/>
                    <a:p>
                      <a:r>
                        <a:rPr kumimoji="1" lang="en-US" altLang="ja-JP" sz="1600" dirty="0">
                          <a:latin typeface="ＭＳ 明朝" panose="02020609040205080304" pitchFamily="17" charset="-128"/>
                          <a:ea typeface="ＭＳ 明朝" panose="02020609040205080304" pitchFamily="17" charset="-128"/>
                        </a:rPr>
                        <a:t>11</a:t>
                      </a:r>
                      <a:r>
                        <a:rPr kumimoji="1" lang="ja-JP" altLang="en-US" sz="1600" dirty="0">
                          <a:latin typeface="ＭＳ 明朝" panose="02020609040205080304" pitchFamily="17" charset="-128"/>
                          <a:ea typeface="ＭＳ 明朝" panose="02020609040205080304" pitchFamily="17" charset="-128"/>
                        </a:rPr>
                        <a:t>月～</a:t>
                      </a:r>
                      <a:endParaRPr kumimoji="1" lang="en-US" altLang="ja-JP" sz="1600" dirty="0">
                        <a:latin typeface="ＭＳ 明朝" panose="02020609040205080304" pitchFamily="17" charset="-128"/>
                        <a:ea typeface="ＭＳ 明朝" panose="02020609040205080304" pitchFamily="17" charset="-128"/>
                      </a:endParaRPr>
                    </a:p>
                    <a:p>
                      <a:r>
                        <a:rPr kumimoji="1" lang="en-US" altLang="ja-JP" sz="1600" dirty="0">
                          <a:latin typeface="ＭＳ 明朝" panose="02020609040205080304" pitchFamily="17" charset="-128"/>
                          <a:ea typeface="ＭＳ 明朝" panose="02020609040205080304" pitchFamily="17" charset="-128"/>
                        </a:rPr>
                        <a:t>12</a:t>
                      </a:r>
                      <a:r>
                        <a:rPr kumimoji="1" lang="ja-JP" altLang="en-US" sz="1600" dirty="0">
                          <a:latin typeface="ＭＳ 明朝" panose="02020609040205080304" pitchFamily="17" charset="-128"/>
                          <a:ea typeface="ＭＳ 明朝" panose="02020609040205080304" pitchFamily="17" charset="-128"/>
                        </a:rPr>
                        <a:t>月</a:t>
                      </a:r>
                    </a:p>
                  </a:txBody>
                  <a:tcPr marL="74295" marR="74295" marT="37148" marB="37148"/>
                </a:tc>
                <a:tc>
                  <a:txBody>
                    <a:bodyPr/>
                    <a:lstStyle/>
                    <a:p>
                      <a:r>
                        <a:rPr kumimoji="1" lang="ja-JP" altLang="en-US" sz="1600" dirty="0">
                          <a:latin typeface="ＭＳ 明朝" panose="02020609040205080304" pitchFamily="17" charset="-128"/>
                          <a:ea typeface="ＭＳ 明朝" panose="02020609040205080304" pitchFamily="17" charset="-128"/>
                        </a:rPr>
                        <a:t>１月</a:t>
                      </a:r>
                    </a:p>
                  </a:txBody>
                  <a:tcPr marL="74295" marR="74295" marT="37148" marB="37148"/>
                </a:tc>
                <a:tc>
                  <a:txBody>
                    <a:bodyPr/>
                    <a:lstStyle/>
                    <a:p>
                      <a:r>
                        <a:rPr kumimoji="1" lang="ja-JP" altLang="en-US" sz="1600" dirty="0">
                          <a:latin typeface="ＭＳ 明朝" panose="02020609040205080304" pitchFamily="17" charset="-128"/>
                          <a:ea typeface="ＭＳ 明朝" panose="02020609040205080304" pitchFamily="17" charset="-128"/>
                        </a:rPr>
                        <a:t>２月</a:t>
                      </a:r>
                    </a:p>
                  </a:txBody>
                  <a:tcPr marL="74295" marR="74295" marT="37148" marB="37148"/>
                </a:tc>
                <a:tc>
                  <a:txBody>
                    <a:bodyPr/>
                    <a:lstStyle/>
                    <a:p>
                      <a:r>
                        <a:rPr kumimoji="1" lang="ja-JP" altLang="en-US" sz="1600" dirty="0">
                          <a:latin typeface="ＭＳ 明朝" panose="02020609040205080304" pitchFamily="17" charset="-128"/>
                          <a:ea typeface="ＭＳ 明朝" panose="02020609040205080304" pitchFamily="17" charset="-128"/>
                        </a:rPr>
                        <a:t>３月</a:t>
                      </a:r>
                    </a:p>
                  </a:txBody>
                  <a:tcPr marL="74295" marR="74295" marT="37148" marB="37148"/>
                </a:tc>
                <a:tc>
                  <a:txBody>
                    <a:bodyPr/>
                    <a:lstStyle/>
                    <a:p>
                      <a:r>
                        <a:rPr kumimoji="1" lang="ja-JP" altLang="en-US" sz="1600" dirty="0">
                          <a:latin typeface="ＭＳ 明朝" panose="02020609040205080304" pitchFamily="17" charset="-128"/>
                          <a:ea typeface="ＭＳ 明朝" panose="02020609040205080304" pitchFamily="17" charset="-128"/>
                        </a:rPr>
                        <a:t>４月</a:t>
                      </a:r>
                    </a:p>
                  </a:txBody>
                  <a:tcPr marL="74295" marR="74295" marT="37148" marB="37148"/>
                </a:tc>
                <a:tc>
                  <a:txBody>
                    <a:bodyPr/>
                    <a:lstStyle/>
                    <a:p>
                      <a:r>
                        <a:rPr kumimoji="1" lang="ja-JP" altLang="en-US" sz="1600" dirty="0">
                          <a:latin typeface="ＭＳ 明朝" panose="02020609040205080304" pitchFamily="17" charset="-128"/>
                          <a:ea typeface="ＭＳ 明朝" panose="02020609040205080304" pitchFamily="17" charset="-128"/>
                        </a:rPr>
                        <a:t>５月</a:t>
                      </a:r>
                    </a:p>
                  </a:txBody>
                  <a:tcPr marL="74295" marR="74295" marT="37148" marB="37148"/>
                </a:tc>
                <a:tc>
                  <a:txBody>
                    <a:bodyPr/>
                    <a:lstStyle/>
                    <a:p>
                      <a:r>
                        <a:rPr kumimoji="1" lang="ja-JP" altLang="en-US" sz="1600" dirty="0">
                          <a:latin typeface="ＭＳ 明朝" panose="02020609040205080304" pitchFamily="17" charset="-128"/>
                          <a:ea typeface="ＭＳ 明朝" panose="02020609040205080304" pitchFamily="17" charset="-128"/>
                        </a:rPr>
                        <a:t>６月</a:t>
                      </a:r>
                    </a:p>
                  </a:txBody>
                  <a:tcPr marL="74295" marR="74295" marT="37148" marB="37148"/>
                </a:tc>
                <a:tc>
                  <a:txBody>
                    <a:bodyPr/>
                    <a:lstStyle/>
                    <a:p>
                      <a:r>
                        <a:rPr kumimoji="1" lang="ja-JP" altLang="en-US" sz="1600" dirty="0">
                          <a:latin typeface="ＭＳ 明朝" panose="02020609040205080304" pitchFamily="17" charset="-128"/>
                          <a:ea typeface="ＭＳ 明朝" panose="02020609040205080304" pitchFamily="17" charset="-128"/>
                        </a:rPr>
                        <a:t>７月</a:t>
                      </a:r>
                    </a:p>
                  </a:txBody>
                  <a:tcPr marL="74295" marR="74295" marT="37148" marB="37148"/>
                </a:tc>
                <a:tc>
                  <a:txBody>
                    <a:bodyPr/>
                    <a:lstStyle/>
                    <a:p>
                      <a:r>
                        <a:rPr kumimoji="1" lang="ja-JP" altLang="en-US" sz="1600" dirty="0">
                          <a:latin typeface="ＭＳ 明朝" panose="02020609040205080304" pitchFamily="17" charset="-128"/>
                          <a:ea typeface="ＭＳ 明朝" panose="02020609040205080304" pitchFamily="17" charset="-128"/>
                        </a:rPr>
                        <a:t>８月</a:t>
                      </a:r>
                    </a:p>
                  </a:txBody>
                  <a:tcPr marL="74295" marR="74295" marT="37148" marB="37148"/>
                </a:tc>
                <a:tc>
                  <a:txBody>
                    <a:bodyPr/>
                    <a:lstStyle/>
                    <a:p>
                      <a:r>
                        <a:rPr kumimoji="1" lang="ja-JP" altLang="en-US" sz="1600" dirty="0">
                          <a:latin typeface="ＭＳ 明朝" panose="02020609040205080304" pitchFamily="17" charset="-128"/>
                          <a:ea typeface="ＭＳ 明朝" panose="02020609040205080304" pitchFamily="17" charset="-128"/>
                        </a:rPr>
                        <a:t>９月</a:t>
                      </a:r>
                    </a:p>
                  </a:txBody>
                  <a:tcPr marL="74295" marR="74295" marT="37148" marB="37148"/>
                </a:tc>
                <a:tc>
                  <a:txBody>
                    <a:bodyPr/>
                    <a:lstStyle/>
                    <a:p>
                      <a:r>
                        <a:rPr kumimoji="1" lang="en-US" altLang="ja-JP" sz="1600" dirty="0">
                          <a:latin typeface="ＭＳ 明朝" panose="02020609040205080304" pitchFamily="17" charset="-128"/>
                          <a:ea typeface="ＭＳ 明朝" panose="02020609040205080304" pitchFamily="17" charset="-128"/>
                        </a:rPr>
                        <a:t>10</a:t>
                      </a:r>
                      <a:r>
                        <a:rPr kumimoji="1" lang="ja-JP" altLang="en-US" sz="1600" dirty="0">
                          <a:latin typeface="ＭＳ 明朝" panose="02020609040205080304" pitchFamily="17" charset="-128"/>
                          <a:ea typeface="ＭＳ 明朝" panose="02020609040205080304" pitchFamily="17" charset="-128"/>
                        </a:rPr>
                        <a:t>月</a:t>
                      </a:r>
                    </a:p>
                  </a:txBody>
                  <a:tcPr marL="74295" marR="74295" marT="37148" marB="37148"/>
                </a:tc>
                <a:tc>
                  <a:txBody>
                    <a:bodyPr/>
                    <a:lstStyle/>
                    <a:p>
                      <a:r>
                        <a:rPr kumimoji="1" lang="en-US" altLang="ja-JP" sz="1600" dirty="0">
                          <a:latin typeface="ＭＳ 明朝" panose="02020609040205080304" pitchFamily="17" charset="-128"/>
                          <a:ea typeface="ＭＳ 明朝" panose="02020609040205080304" pitchFamily="17" charset="-128"/>
                        </a:rPr>
                        <a:t>11</a:t>
                      </a:r>
                      <a:r>
                        <a:rPr kumimoji="1" lang="ja-JP" altLang="en-US" sz="1600" dirty="0">
                          <a:latin typeface="ＭＳ 明朝" panose="02020609040205080304" pitchFamily="17" charset="-128"/>
                          <a:ea typeface="ＭＳ 明朝" panose="02020609040205080304" pitchFamily="17" charset="-128"/>
                        </a:rPr>
                        <a:t>月</a:t>
                      </a:r>
                    </a:p>
                  </a:txBody>
                  <a:tcPr marL="74295" marR="74295" marT="37148" marB="37148"/>
                </a:tc>
                <a:tc>
                  <a:txBody>
                    <a:bodyPr/>
                    <a:lstStyle/>
                    <a:p>
                      <a:r>
                        <a:rPr kumimoji="1" lang="en-US" altLang="ja-JP" sz="1600" dirty="0">
                          <a:latin typeface="ＭＳ 明朝" panose="02020609040205080304" pitchFamily="17" charset="-128"/>
                          <a:ea typeface="ＭＳ 明朝" panose="02020609040205080304" pitchFamily="17" charset="-128"/>
                        </a:rPr>
                        <a:t>12</a:t>
                      </a:r>
                      <a:r>
                        <a:rPr kumimoji="1" lang="ja-JP" altLang="en-US" sz="1600" dirty="0">
                          <a:latin typeface="ＭＳ 明朝" panose="02020609040205080304" pitchFamily="17" charset="-128"/>
                          <a:ea typeface="ＭＳ 明朝" panose="02020609040205080304" pitchFamily="17" charset="-128"/>
                        </a:rPr>
                        <a:t>月</a:t>
                      </a:r>
                    </a:p>
                  </a:txBody>
                  <a:tcPr marL="74295" marR="74295" marT="37148" marB="37148"/>
                </a:tc>
                <a:extLst>
                  <a:ext uri="{0D108BD9-81ED-4DB2-BD59-A6C34878D82A}">
                    <a16:rowId xmlns:a16="http://schemas.microsoft.com/office/drawing/2014/main" val="1662560321"/>
                  </a:ext>
                </a:extLst>
              </a:tr>
              <a:tr h="1064895">
                <a:tc>
                  <a:txBody>
                    <a:bodyPr/>
                    <a:lstStyle/>
                    <a:p>
                      <a:r>
                        <a:rPr lang="zh-TW" altLang="en-US" sz="1600" b="0" u="none" strike="noStrike" baseline="0" dirty="0">
                          <a:solidFill>
                            <a:srgbClr val="000000"/>
                          </a:solidFill>
                          <a:latin typeface="ＭＳ 明朝" panose="02020609040205080304" pitchFamily="17" charset="-128"/>
                          <a:ea typeface="ＭＳ 明朝" panose="02020609040205080304" pitchFamily="17" charset="-128"/>
                        </a:rPr>
                        <a:t>講習会開催通知</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tc>
                <a:tc>
                  <a:txBody>
                    <a:bodyPr/>
                    <a:lstStyle/>
                    <a:p>
                      <a:r>
                        <a:rPr lang="zh-TW" altLang="en-US" sz="1600" b="0" u="none" strike="noStrike" baseline="0" dirty="0">
                          <a:solidFill>
                            <a:srgbClr val="000000"/>
                          </a:solidFill>
                          <a:latin typeface="ＭＳ 明朝" panose="02020609040205080304" pitchFamily="17" charset="-128"/>
                          <a:ea typeface="ＭＳ 明朝" panose="02020609040205080304" pitchFamily="17" charset="-128"/>
                        </a:rPr>
                        <a:t>講習会開催</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tc>
                <a:tc>
                  <a:txBody>
                    <a:bodyPr/>
                    <a:lstStyle/>
                    <a:p>
                      <a:endParaRPr kumimoji="1" lang="ja-JP" altLang="en-US" sz="1600">
                        <a:latin typeface="ＭＳ 明朝" panose="02020609040205080304" pitchFamily="17" charset="-128"/>
                        <a:ea typeface="ＭＳ 明朝" panose="02020609040205080304" pitchFamily="17" charset="-128"/>
                      </a:endParaRPr>
                    </a:p>
                  </a:txBody>
                  <a:tcPr marL="74295" marR="74295" marT="37148" marB="37148"/>
                </a:tc>
                <a:tc>
                  <a:txBody>
                    <a:bodyPr/>
                    <a:lstStyle/>
                    <a:p>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tc>
                <a:tc>
                  <a:txBody>
                    <a:bodyPr/>
                    <a:lstStyle/>
                    <a:p>
                      <a:endParaRPr kumimoji="1" lang="ja-JP" altLang="en-US" sz="1600">
                        <a:latin typeface="ＭＳ 明朝" panose="02020609040205080304" pitchFamily="17" charset="-128"/>
                        <a:ea typeface="ＭＳ 明朝" panose="02020609040205080304" pitchFamily="17" charset="-128"/>
                      </a:endParaRPr>
                    </a:p>
                  </a:txBody>
                  <a:tcPr marL="74295" marR="74295" marT="37148" marB="37148"/>
                </a:tc>
                <a:tc>
                  <a:txBody>
                    <a:bodyPr/>
                    <a:lstStyle/>
                    <a:p>
                      <a:endParaRPr kumimoji="1" lang="ja-JP" altLang="en-US" sz="1600">
                        <a:latin typeface="ＭＳ 明朝" panose="02020609040205080304" pitchFamily="17" charset="-128"/>
                        <a:ea typeface="ＭＳ 明朝" panose="02020609040205080304" pitchFamily="17" charset="-128"/>
                      </a:endParaRPr>
                    </a:p>
                  </a:txBody>
                  <a:tcPr marL="74295" marR="74295" marT="37148" marB="37148"/>
                </a:tc>
                <a:tc>
                  <a:txBody>
                    <a:bodyPr/>
                    <a:lstStyle/>
                    <a:p>
                      <a:endParaRPr kumimoji="1" lang="ja-JP" altLang="en-US" sz="1600">
                        <a:latin typeface="ＭＳ 明朝" panose="02020609040205080304" pitchFamily="17" charset="-128"/>
                        <a:ea typeface="ＭＳ 明朝" panose="02020609040205080304" pitchFamily="17" charset="-128"/>
                      </a:endParaRPr>
                    </a:p>
                  </a:txBody>
                  <a:tcPr marL="74295" marR="74295" marT="37148" marB="37148"/>
                </a:tc>
                <a:tc>
                  <a:txBody>
                    <a:bodyPr/>
                    <a:lstStyle/>
                    <a:p>
                      <a:r>
                        <a:rPr lang="zh-TW" altLang="en-US" sz="1600" b="0" u="none" strike="noStrike" baseline="0" dirty="0">
                          <a:solidFill>
                            <a:srgbClr val="000000"/>
                          </a:solidFill>
                          <a:latin typeface="ＭＳ 明朝" panose="02020609040205080304" pitchFamily="17" charset="-128"/>
                          <a:ea typeface="ＭＳ 明朝" panose="02020609040205080304" pitchFamily="17" charset="-128"/>
                        </a:rPr>
                        <a:t>申請集中</a:t>
                      </a:r>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受付</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tc>
                <a:tc>
                  <a:txBody>
                    <a:bodyPr/>
                    <a:lstStyle/>
                    <a:p>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審査期間</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tc>
                <a:tc>
                  <a:txBody>
                    <a:bodyPr/>
                    <a:lstStyle/>
                    <a:p>
                      <a:r>
                        <a:rPr lang="ja-JP" altLang="en-US" sz="1600" b="0" u="none" strike="noStrike" baseline="0" dirty="0">
                          <a:solidFill>
                            <a:srgbClr val="000000"/>
                          </a:solidFill>
                          <a:latin typeface="ＭＳ 明朝" panose="02020609040205080304" pitchFamily="17" charset="-128"/>
                          <a:ea typeface="ＭＳ 明朝" panose="02020609040205080304" pitchFamily="17" charset="-128"/>
                        </a:rPr>
                        <a:t>指定証の交付</a:t>
                      </a:r>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tc>
                <a:tc>
                  <a:txBody>
                    <a:bodyPr/>
                    <a:lstStyle/>
                    <a:p>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tc>
                <a:tc>
                  <a:txBody>
                    <a:bodyPr/>
                    <a:lstStyle/>
                    <a:p>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tc>
                <a:tc>
                  <a:txBody>
                    <a:bodyPr/>
                    <a:lstStyle/>
                    <a:p>
                      <a:endParaRPr kumimoji="1" lang="ja-JP" altLang="en-US" sz="1600" dirty="0">
                        <a:latin typeface="ＭＳ 明朝" panose="02020609040205080304" pitchFamily="17" charset="-128"/>
                        <a:ea typeface="ＭＳ 明朝" panose="02020609040205080304" pitchFamily="17" charset="-128"/>
                      </a:endParaRPr>
                    </a:p>
                  </a:txBody>
                  <a:tcPr marL="74295" marR="74295" marT="37148" marB="37148"/>
                </a:tc>
                <a:extLst>
                  <a:ext uri="{0D108BD9-81ED-4DB2-BD59-A6C34878D82A}">
                    <a16:rowId xmlns:a16="http://schemas.microsoft.com/office/drawing/2014/main" val="2836210874"/>
                  </a:ext>
                </a:extLst>
              </a:tr>
            </a:tbl>
          </a:graphicData>
        </a:graphic>
      </p:graphicFrame>
      <p:sp>
        <p:nvSpPr>
          <p:cNvPr id="6" name="矢印: 上 5">
            <a:extLst>
              <a:ext uri="{FF2B5EF4-FFF2-40B4-BE49-F238E27FC236}">
                <a16:creationId xmlns:a16="http://schemas.microsoft.com/office/drawing/2014/main" id="{CA669D8A-7E0E-4E3E-A855-3529F274E5F6}"/>
              </a:ext>
            </a:extLst>
          </p:cNvPr>
          <p:cNvSpPr/>
          <p:nvPr/>
        </p:nvSpPr>
        <p:spPr>
          <a:xfrm>
            <a:off x="7276193" y="5572391"/>
            <a:ext cx="412750" cy="31836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63"/>
          </a:p>
        </p:txBody>
      </p:sp>
      <p:sp>
        <p:nvSpPr>
          <p:cNvPr id="8" name="テキスト ボックス 7">
            <a:extLst>
              <a:ext uri="{FF2B5EF4-FFF2-40B4-BE49-F238E27FC236}">
                <a16:creationId xmlns:a16="http://schemas.microsoft.com/office/drawing/2014/main" id="{A19FF139-AADD-4A36-B93A-59F00EBABA76}"/>
              </a:ext>
            </a:extLst>
          </p:cNvPr>
          <p:cNvSpPr txBox="1"/>
          <p:nvPr/>
        </p:nvSpPr>
        <p:spPr>
          <a:xfrm>
            <a:off x="6315075" y="5890759"/>
            <a:ext cx="2747735" cy="392415"/>
          </a:xfrm>
          <a:prstGeom prst="rect">
            <a:avLst/>
          </a:prstGeom>
          <a:noFill/>
        </p:spPr>
        <p:txBody>
          <a:bodyPr wrap="square">
            <a:spAutoFit/>
          </a:bodyPr>
          <a:lstStyle/>
          <a:p>
            <a:r>
              <a:rPr kumimoji="1" lang="ja-JP" altLang="en-US" sz="1950" dirty="0"/>
              <a:t>有効期限 </a:t>
            </a:r>
            <a:r>
              <a:rPr kumimoji="1" lang="en-US" altLang="ja-JP" sz="1950" dirty="0"/>
              <a:t>9</a:t>
            </a:r>
            <a:r>
              <a:rPr kumimoji="1" lang="ja-JP" altLang="en-US" sz="1950" dirty="0"/>
              <a:t>月</a:t>
            </a:r>
            <a:r>
              <a:rPr kumimoji="1" lang="en-US" altLang="ja-JP" sz="1950" dirty="0"/>
              <a:t>29</a:t>
            </a:r>
            <a:r>
              <a:rPr kumimoji="1" lang="ja-JP" altLang="en-US" sz="1950" dirty="0"/>
              <a:t>日</a:t>
            </a:r>
          </a:p>
        </p:txBody>
      </p:sp>
      <p:sp>
        <p:nvSpPr>
          <p:cNvPr id="3" name="スライド番号プレースホルダー 2">
            <a:extLst>
              <a:ext uri="{FF2B5EF4-FFF2-40B4-BE49-F238E27FC236}">
                <a16:creationId xmlns:a16="http://schemas.microsoft.com/office/drawing/2014/main" id="{51DE3372-1B35-49BD-A5D1-2736DF0193AC}"/>
              </a:ext>
            </a:extLst>
          </p:cNvPr>
          <p:cNvSpPr>
            <a:spLocks noGrp="1"/>
          </p:cNvSpPr>
          <p:nvPr>
            <p:ph type="sldNum" sz="quarter" idx="12"/>
          </p:nvPr>
        </p:nvSpPr>
        <p:spPr/>
        <p:txBody>
          <a:bodyPr/>
          <a:lstStyle/>
          <a:p>
            <a:fld id="{92D9B856-BD23-473E-8F77-D276923381E5}" type="slidenum">
              <a:rPr kumimoji="1" lang="ja-JP" altLang="en-US" smtClean="0"/>
              <a:t>16</a:t>
            </a:fld>
            <a:endParaRPr kumimoji="1" lang="ja-JP" altLang="en-US"/>
          </a:p>
        </p:txBody>
      </p:sp>
    </p:spTree>
    <p:extLst>
      <p:ext uri="{BB962C8B-B14F-4D97-AF65-F5344CB8AC3E}">
        <p14:creationId xmlns:p14="http://schemas.microsoft.com/office/powerpoint/2010/main" val="251042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7E9F89FD-8BFA-421F-B53E-7332DBCC8AF0}"/>
              </a:ext>
            </a:extLst>
          </p:cNvPr>
          <p:cNvSpPr txBox="1">
            <a:spLocks/>
          </p:cNvSpPr>
          <p:nvPr/>
        </p:nvSpPr>
        <p:spPr>
          <a:xfrm>
            <a:off x="0" y="2890490"/>
            <a:ext cx="9906000"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75" b="1" dirty="0">
                <a:solidFill>
                  <a:srgbClr val="000000"/>
                </a:solidFill>
                <a:latin typeface="ＭＳ Ｐゴシック" panose="020B0600070205080204" pitchFamily="50" charset="-128"/>
                <a:ea typeface="ＭＳ Ｐゴシック" panose="020B0600070205080204" pitchFamily="50" charset="-128"/>
              </a:rPr>
              <a:t>４．更新手続き</a:t>
            </a:r>
            <a:endParaRPr lang="ja-JP" altLang="en-US" sz="3575" b="1"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EF4C1E97-9B08-4901-B6ED-074580EB5199}"/>
              </a:ext>
            </a:extLst>
          </p:cNvPr>
          <p:cNvSpPr>
            <a:spLocks noGrp="1"/>
          </p:cNvSpPr>
          <p:nvPr>
            <p:ph type="sldNum" sz="quarter" idx="12"/>
          </p:nvPr>
        </p:nvSpPr>
        <p:spPr/>
        <p:txBody>
          <a:bodyPr/>
          <a:lstStyle/>
          <a:p>
            <a:fld id="{92D9B856-BD23-473E-8F77-D276923381E5}" type="slidenum">
              <a:rPr kumimoji="1" lang="ja-JP" altLang="en-US" smtClean="0"/>
              <a:t>17</a:t>
            </a:fld>
            <a:endParaRPr kumimoji="1" lang="ja-JP" altLang="en-US"/>
          </a:p>
        </p:txBody>
      </p:sp>
    </p:spTree>
    <p:extLst>
      <p:ext uri="{BB962C8B-B14F-4D97-AF65-F5344CB8AC3E}">
        <p14:creationId xmlns:p14="http://schemas.microsoft.com/office/powerpoint/2010/main" val="329314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B1866-3A74-446C-9B08-7F809A711A33}"/>
              </a:ext>
            </a:extLst>
          </p:cNvPr>
          <p:cNvSpPr>
            <a:spLocks noGrp="1"/>
          </p:cNvSpPr>
          <p:nvPr>
            <p:ph type="title"/>
          </p:nvPr>
        </p:nvSpPr>
        <p:spPr>
          <a:xfrm>
            <a:off x="0" y="350604"/>
            <a:ext cx="9906000" cy="1077020"/>
          </a:xfrm>
        </p:spPr>
        <p:txBody>
          <a:bodyPr>
            <a:normAutofit/>
          </a:bodyPr>
          <a:lstStyle/>
          <a:p>
            <a:pPr algn="ctr"/>
            <a:r>
              <a:rPr lang="ja-JP" altLang="en-US" b="1" i="0" u="none" strike="noStrike" baseline="0" dirty="0">
                <a:solidFill>
                  <a:srgbClr val="000000"/>
                </a:solidFill>
                <a:latin typeface="ＭＳ Ｐゴシック" panose="020B0600070205080204" pitchFamily="50" charset="-128"/>
                <a:ea typeface="ＭＳ Ｐゴシック" panose="020B0600070205080204" pitchFamily="50" charset="-128"/>
              </a:rPr>
              <a:t>指定の要件</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F9642304-4149-4FFD-A62F-86E95BA5BA8C}"/>
              </a:ext>
            </a:extLst>
          </p:cNvPr>
          <p:cNvSpPr>
            <a:spLocks noGrp="1"/>
          </p:cNvSpPr>
          <p:nvPr>
            <p:ph idx="1"/>
          </p:nvPr>
        </p:nvSpPr>
        <p:spPr>
          <a:xfrm>
            <a:off x="681038" y="2433424"/>
            <a:ext cx="8543925" cy="4297576"/>
          </a:xfrm>
        </p:spPr>
        <p:txBody>
          <a:bodyPr>
            <a:normAutofit fontScale="85000" lnSpcReduction="10000"/>
          </a:bodyPr>
          <a:lstStyle/>
          <a:p>
            <a:pPr marL="0" indent="0">
              <a:lnSpc>
                <a:spcPct val="150000"/>
              </a:lnSpc>
              <a:buNone/>
            </a:pP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指定更新の要件は水道法第</a:t>
            </a:r>
            <a:r>
              <a:rPr lang="en-US" altLang="ja-JP" b="0" i="0" u="none" strike="noStrike" baseline="0" dirty="0">
                <a:solidFill>
                  <a:srgbClr val="000000"/>
                </a:solidFill>
                <a:latin typeface="ＭＳ 明朝" panose="02020609040205080304" pitchFamily="17" charset="-128"/>
                <a:ea typeface="ＭＳ 明朝" panose="02020609040205080304" pitchFamily="17" charset="-128"/>
              </a:rPr>
              <a:t>25</a:t>
            </a: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条の２（指定の申請）に準拠</a:t>
            </a:r>
          </a:p>
          <a:p>
            <a:pPr marL="0" indent="0">
              <a:lnSpc>
                <a:spcPct val="150000"/>
              </a:lnSpc>
              <a:buNone/>
            </a:pP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①給水装置工事主任技術者の選任</a:t>
            </a:r>
          </a:p>
          <a:p>
            <a:pPr marL="0" indent="0">
              <a:lnSpc>
                <a:spcPct val="150000"/>
              </a:lnSpc>
              <a:buNone/>
            </a:pP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②給水装置工事を行うための機械器具の名称、性能及び数</a:t>
            </a:r>
          </a:p>
          <a:p>
            <a:pPr marL="0" indent="0">
              <a:lnSpc>
                <a:spcPct val="150000"/>
              </a:lnSpc>
              <a:buNone/>
            </a:pP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③水道法第</a:t>
            </a:r>
            <a:r>
              <a:rPr lang="en-US" altLang="ja-JP" b="0" i="0" u="none" strike="noStrike" baseline="0" dirty="0">
                <a:solidFill>
                  <a:srgbClr val="000000"/>
                </a:solidFill>
                <a:latin typeface="ＭＳ 明朝" panose="02020609040205080304" pitchFamily="17" charset="-128"/>
                <a:ea typeface="ＭＳ 明朝" panose="02020609040205080304" pitchFamily="17" charset="-128"/>
              </a:rPr>
              <a:t>25</a:t>
            </a: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条の３で規定された欠格要件に該当しない者</a:t>
            </a:r>
          </a:p>
          <a:p>
            <a:pPr marL="0" indent="0">
              <a:lnSpc>
                <a:spcPct val="150000"/>
              </a:lnSpc>
              <a:buNone/>
            </a:pP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　</a:t>
            </a:r>
            <a:r>
              <a:rPr lang="en-US" altLang="ja-JP" b="0" i="0" u="none" strike="noStrike" baseline="0" dirty="0">
                <a:solidFill>
                  <a:srgbClr val="000000"/>
                </a:solidFill>
                <a:latin typeface="ＭＳ 明朝" panose="02020609040205080304" pitchFamily="17" charset="-128"/>
                <a:ea typeface="ＭＳ 明朝" panose="02020609040205080304" pitchFamily="17" charset="-128"/>
              </a:rPr>
              <a:t>※</a:t>
            </a: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法令第</a:t>
            </a:r>
            <a:r>
              <a:rPr lang="en-US" altLang="ja-JP" b="0" i="0" u="none" strike="noStrike" baseline="0" dirty="0">
                <a:solidFill>
                  <a:srgbClr val="000000"/>
                </a:solidFill>
                <a:latin typeface="ＭＳ 明朝" panose="02020609040205080304" pitchFamily="17" charset="-128"/>
                <a:ea typeface="ＭＳ 明朝" panose="02020609040205080304" pitchFamily="17" charset="-128"/>
              </a:rPr>
              <a:t>25</a:t>
            </a: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条の３及び省令第</a:t>
            </a:r>
            <a:r>
              <a:rPr lang="en-US" altLang="ja-JP" b="0" i="0" u="none" strike="noStrike" baseline="0" dirty="0">
                <a:solidFill>
                  <a:srgbClr val="000000"/>
                </a:solidFill>
                <a:latin typeface="ＭＳ 明朝" panose="02020609040205080304" pitchFamily="17" charset="-128"/>
                <a:ea typeface="ＭＳ 明朝" panose="02020609040205080304" pitchFamily="17" charset="-128"/>
              </a:rPr>
              <a:t>20</a:t>
            </a: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条に準拠</a:t>
            </a:r>
            <a:endParaRPr lang="en-US" altLang="ja-JP" b="0" i="0" u="none" strike="noStrike" baseline="0" dirty="0">
              <a:solidFill>
                <a:srgbClr val="000000"/>
              </a:solidFill>
              <a:latin typeface="ＭＳ 明朝" panose="02020609040205080304" pitchFamily="17" charset="-128"/>
              <a:ea typeface="ＭＳ 明朝" panose="02020609040205080304" pitchFamily="17" charset="-128"/>
            </a:endParaRPr>
          </a:p>
          <a:p>
            <a:pPr marL="0" indent="0">
              <a:lnSpc>
                <a:spcPct val="150000"/>
              </a:lnSpc>
              <a:buNone/>
            </a:pPr>
            <a:r>
              <a:rPr lang="ja-JP" altLang="en-US" dirty="0">
                <a:latin typeface="ＭＳ 明朝" panose="02020609040205080304" pitchFamily="17" charset="-128"/>
                <a:ea typeface="ＭＳ 明朝" panose="02020609040205080304" pitchFamily="17" charset="-128"/>
              </a:rPr>
              <a:t>指定の要件については、更新制導入後も変更はありません。</a:t>
            </a:r>
          </a:p>
        </p:txBody>
      </p:sp>
      <p:sp>
        <p:nvSpPr>
          <p:cNvPr id="4" name="スライド番号プレースホルダー 3">
            <a:extLst>
              <a:ext uri="{FF2B5EF4-FFF2-40B4-BE49-F238E27FC236}">
                <a16:creationId xmlns:a16="http://schemas.microsoft.com/office/drawing/2014/main" id="{3EDAC22B-0849-4E46-A99E-D96BD896FDC4}"/>
              </a:ext>
            </a:extLst>
          </p:cNvPr>
          <p:cNvSpPr>
            <a:spLocks noGrp="1"/>
          </p:cNvSpPr>
          <p:nvPr>
            <p:ph type="sldNum" sz="quarter" idx="12"/>
          </p:nvPr>
        </p:nvSpPr>
        <p:spPr/>
        <p:txBody>
          <a:bodyPr/>
          <a:lstStyle/>
          <a:p>
            <a:fld id="{92D9B856-BD23-473E-8F77-D276923381E5}" type="slidenum">
              <a:rPr kumimoji="1" lang="ja-JP" altLang="en-US" smtClean="0"/>
              <a:t>18</a:t>
            </a:fld>
            <a:endParaRPr kumimoji="1" lang="ja-JP" altLang="en-US"/>
          </a:p>
        </p:txBody>
      </p:sp>
    </p:spTree>
    <p:extLst>
      <p:ext uri="{BB962C8B-B14F-4D97-AF65-F5344CB8AC3E}">
        <p14:creationId xmlns:p14="http://schemas.microsoft.com/office/powerpoint/2010/main" val="1872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4D1B17-D1B5-43EF-BEF9-3627F5DDC0A7}"/>
              </a:ext>
            </a:extLst>
          </p:cNvPr>
          <p:cNvSpPr>
            <a:spLocks noGrp="1"/>
          </p:cNvSpPr>
          <p:nvPr>
            <p:ph type="title"/>
          </p:nvPr>
        </p:nvSpPr>
        <p:spPr>
          <a:xfrm>
            <a:off x="0" y="129382"/>
            <a:ext cx="9906000" cy="1325563"/>
          </a:xfrm>
        </p:spPr>
        <p:txBody>
          <a:bodyPr>
            <a:normAutofit/>
          </a:bodyPr>
          <a:lstStyle/>
          <a:p>
            <a:pPr algn="ctr"/>
            <a:r>
              <a:rPr lang="ja-JP" altLang="en-US" sz="4000" b="1" i="0" u="none" strike="noStrike" baseline="0" dirty="0">
                <a:latin typeface="ＭＳ Ｐゴシック" panose="020B0600070205080204" pitchFamily="50" charset="-128"/>
                <a:ea typeface="ＭＳ Ｐゴシック" panose="020B0600070205080204" pitchFamily="50" charset="-128"/>
              </a:rPr>
              <a:t>指定給水装置工事事業者更新手続きに</a:t>
            </a:r>
            <a:br>
              <a:rPr lang="en-US" altLang="ja-JP" sz="4000" b="1" i="0" u="none" strike="noStrike" baseline="0" dirty="0">
                <a:latin typeface="ＭＳ Ｐゴシック" panose="020B0600070205080204" pitchFamily="50" charset="-128"/>
                <a:ea typeface="ＭＳ Ｐゴシック" panose="020B0600070205080204" pitchFamily="50" charset="-128"/>
              </a:rPr>
            </a:br>
            <a:r>
              <a:rPr lang="ja-JP" altLang="en-US" sz="4000" b="1" i="0" u="none" strike="noStrike" baseline="0" dirty="0">
                <a:latin typeface="ＭＳ Ｐゴシック" panose="020B0600070205080204" pitchFamily="50" charset="-128"/>
                <a:ea typeface="ＭＳ Ｐゴシック" panose="020B0600070205080204" pitchFamily="50" charset="-128"/>
              </a:rPr>
              <a:t>必要な書類</a:t>
            </a:r>
            <a:endParaRPr lang="ja-JP" altLang="en-US" sz="6600" b="1"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2">
            <a:extLst>
              <a:ext uri="{FF2B5EF4-FFF2-40B4-BE49-F238E27FC236}">
                <a16:creationId xmlns:a16="http://schemas.microsoft.com/office/drawing/2014/main" id="{E48FA33A-DD1D-4EA0-9EAB-B24425CDC73F}"/>
              </a:ext>
            </a:extLst>
          </p:cNvPr>
          <p:cNvSpPr>
            <a:spLocks noGrp="1"/>
          </p:cNvSpPr>
          <p:nvPr>
            <p:ph idx="1"/>
          </p:nvPr>
        </p:nvSpPr>
        <p:spPr>
          <a:xfrm>
            <a:off x="156882" y="1661268"/>
            <a:ext cx="9574947" cy="5067350"/>
          </a:xfrm>
        </p:spPr>
        <p:txBody>
          <a:bodyPr>
            <a:normAutofit/>
          </a:bodyPr>
          <a:lstStyle/>
          <a:p>
            <a:pPr algn="l">
              <a:lnSpc>
                <a:spcPct val="150000"/>
              </a:lnSpc>
            </a:pPr>
            <a:r>
              <a:rPr lang="zh-TW" altLang="en-US" sz="2400" b="0" u="none" strike="noStrike" baseline="0" dirty="0">
                <a:solidFill>
                  <a:srgbClr val="000000"/>
                </a:solidFill>
                <a:latin typeface="ＭＳ 明朝" panose="02020609040205080304" pitchFamily="17" charset="-128"/>
                <a:ea typeface="ＭＳ 明朝" panose="02020609040205080304" pitchFamily="17" charset="-128"/>
              </a:rPr>
              <a:t>指定給水装置工事事業者指定申請書</a:t>
            </a:r>
            <a:endParaRPr kumimoji="1" lang="ja-JP" altLang="en-US" sz="2400" dirty="0">
              <a:latin typeface="ＭＳ 明朝" panose="02020609040205080304" pitchFamily="17" charset="-128"/>
              <a:ea typeface="ＭＳ 明朝" panose="02020609040205080304" pitchFamily="17" charset="-128"/>
            </a:endParaRPr>
          </a:p>
          <a:p>
            <a:pPr algn="l">
              <a:lnSpc>
                <a:spcPct val="150000"/>
              </a:lnSpc>
            </a:pPr>
            <a:r>
              <a:rPr lang="ja-JP" altLang="en-US" sz="2400" b="0" u="none" strike="noStrike" baseline="0" dirty="0">
                <a:solidFill>
                  <a:srgbClr val="000000"/>
                </a:solidFill>
                <a:latin typeface="ＭＳ 明朝" panose="02020609040205080304" pitchFamily="17" charset="-128"/>
                <a:ea typeface="ＭＳ 明朝" panose="02020609040205080304" pitchFamily="17" charset="-128"/>
              </a:rPr>
              <a:t>欠格要件に該当しないことの誓約書</a:t>
            </a:r>
            <a:endParaRPr kumimoji="1" lang="ja-JP" altLang="en-US" sz="2400" dirty="0">
              <a:latin typeface="ＭＳ 明朝" panose="02020609040205080304" pitchFamily="17" charset="-128"/>
              <a:ea typeface="ＭＳ 明朝" panose="02020609040205080304" pitchFamily="17" charset="-128"/>
            </a:endParaRPr>
          </a:p>
          <a:p>
            <a:pPr algn="l">
              <a:lnSpc>
                <a:spcPct val="150000"/>
              </a:lnSpc>
            </a:pPr>
            <a:r>
              <a:rPr lang="zh-TW" altLang="en-US" sz="2400" b="0" u="none" strike="noStrike" baseline="0" dirty="0">
                <a:solidFill>
                  <a:srgbClr val="000000"/>
                </a:solidFill>
                <a:latin typeface="ＭＳ 明朝" panose="02020609040205080304" pitchFamily="17" charset="-128"/>
                <a:ea typeface="ＭＳ 明朝" panose="02020609040205080304" pitchFamily="17" charset="-128"/>
              </a:rPr>
              <a:t>機械器具調書（写真添付）</a:t>
            </a:r>
            <a:endParaRPr kumimoji="1" lang="ja-JP" altLang="en-US" sz="2400" dirty="0">
              <a:latin typeface="ＭＳ 明朝" panose="02020609040205080304" pitchFamily="17" charset="-128"/>
              <a:ea typeface="ＭＳ 明朝" panose="02020609040205080304" pitchFamily="17" charset="-128"/>
            </a:endParaRPr>
          </a:p>
          <a:p>
            <a:pPr marL="0" algn="l" rtl="0" eaLnBrk="1" fontAlgn="ctr" latinLnBrk="0" hangingPunct="1">
              <a:lnSpc>
                <a:spcPct val="150000"/>
              </a:lnSpc>
              <a:spcBef>
                <a:spcPts val="0"/>
              </a:spcBef>
              <a:spcAft>
                <a:spcPts val="0"/>
              </a:spcAft>
            </a:pPr>
            <a:r>
              <a:rPr kumimoji="1" lang="ja-JP" altLang="ja-JP" sz="2400" b="0" i="0" u="none" strike="noStrike" kern="1200" baseline="0" dirty="0">
                <a:solidFill>
                  <a:srgbClr val="000000"/>
                </a:solidFill>
                <a:effectLst/>
                <a:latin typeface="ＭＳ 明朝" panose="02020609040205080304" pitchFamily="17" charset="-128"/>
                <a:ea typeface="ＭＳ 明朝" panose="02020609040205080304" pitchFamily="17" charset="-128"/>
              </a:rPr>
              <a:t>定款及び登記事項証明書（法人）又は住民票の写し（個人）	</a:t>
            </a:r>
            <a:endParaRPr kumimoji="1" lang="en-US" altLang="ja-JP" sz="2400" kern="1200" baseline="0" dirty="0">
              <a:solidFill>
                <a:srgbClr val="000000"/>
              </a:solidFill>
              <a:latin typeface="ＭＳ 明朝" panose="02020609040205080304" pitchFamily="17" charset="-128"/>
              <a:ea typeface="ＭＳ 明朝" panose="02020609040205080304" pitchFamily="17" charset="-128"/>
            </a:endParaRPr>
          </a:p>
          <a:p>
            <a:pPr marL="0" fontAlgn="ctr">
              <a:lnSpc>
                <a:spcPct val="150000"/>
              </a:lnSpc>
              <a:spcBef>
                <a:spcPts val="0"/>
              </a:spcBef>
            </a:pPr>
            <a:r>
              <a:rPr lang="ja-JP" altLang="en-US" sz="2400" b="0" u="none" strike="noStrike" baseline="0" dirty="0">
                <a:solidFill>
                  <a:srgbClr val="000000"/>
                </a:solidFill>
                <a:latin typeface="ＭＳ 明朝" panose="02020609040205080304" pitchFamily="17" charset="-128"/>
                <a:ea typeface="ＭＳ 明朝" panose="02020609040205080304" pitchFamily="17" charset="-128"/>
              </a:rPr>
              <a:t>給水装置工事主任技術者選任届及び免状番号を確認できるもの</a:t>
            </a:r>
            <a:endParaRPr kumimoji="1" lang="ja-JP" altLang="en-US" sz="2400" dirty="0">
              <a:latin typeface="ＭＳ 明朝" panose="02020609040205080304" pitchFamily="17" charset="-128"/>
              <a:ea typeface="ＭＳ 明朝" panose="02020609040205080304" pitchFamily="17" charset="-128"/>
            </a:endParaRPr>
          </a:p>
          <a:p>
            <a:pPr marL="0" indent="0" fontAlgn="ctr">
              <a:lnSpc>
                <a:spcPct val="150000"/>
              </a:lnSpc>
              <a:spcBef>
                <a:spcPts val="0"/>
              </a:spcBef>
              <a:buNone/>
            </a:pPr>
            <a:endParaRPr lang="en-US" altLang="ja-JP" sz="2400" dirty="0">
              <a:solidFill>
                <a:srgbClr val="000000"/>
              </a:solidFill>
              <a:latin typeface="ＭＳ 明朝" panose="02020609040205080304" pitchFamily="17" charset="-128"/>
              <a:ea typeface="ＭＳ 明朝" panose="02020609040205080304" pitchFamily="17" charset="-128"/>
            </a:endParaRPr>
          </a:p>
          <a:p>
            <a:pPr marL="0" indent="0" fontAlgn="ctr">
              <a:lnSpc>
                <a:spcPct val="150000"/>
              </a:lnSpc>
              <a:spcBef>
                <a:spcPts val="0"/>
              </a:spcBef>
              <a:buNone/>
            </a:pPr>
            <a:r>
              <a:rPr lang="en-US" altLang="ja-JP" sz="2400" dirty="0">
                <a:solidFill>
                  <a:srgbClr val="000000"/>
                </a:solidFill>
                <a:latin typeface="ＭＳ 明朝" panose="02020609040205080304" pitchFamily="17" charset="-128"/>
                <a:ea typeface="ＭＳ 明朝" panose="02020609040205080304" pitchFamily="17" charset="-128"/>
              </a:rPr>
              <a:t>※</a:t>
            </a:r>
            <a:r>
              <a:rPr lang="ja-JP" altLang="en-US" sz="2400" dirty="0">
                <a:solidFill>
                  <a:srgbClr val="000000"/>
                </a:solidFill>
                <a:latin typeface="ＭＳ 明朝" panose="02020609040205080304" pitchFamily="17" charset="-128"/>
                <a:ea typeface="ＭＳ 明朝" panose="02020609040205080304" pitchFamily="17" charset="-128"/>
              </a:rPr>
              <a:t>各市で別途、書類を要する場合があります。</a:t>
            </a:r>
            <a:endParaRPr lang="ja-JP" altLang="en-US" sz="2400" dirty="0">
              <a:latin typeface="ＭＳ 明朝" panose="02020609040205080304" pitchFamily="17" charset="-128"/>
              <a:ea typeface="ＭＳ 明朝" panose="02020609040205080304" pitchFamily="17" charset="-128"/>
            </a:endParaRPr>
          </a:p>
        </p:txBody>
      </p:sp>
      <p:sp>
        <p:nvSpPr>
          <p:cNvPr id="3" name="スライド番号プレースホルダー 2">
            <a:extLst>
              <a:ext uri="{FF2B5EF4-FFF2-40B4-BE49-F238E27FC236}">
                <a16:creationId xmlns:a16="http://schemas.microsoft.com/office/drawing/2014/main" id="{5B357BCE-6DDB-4BC8-92AC-FA72005588B8}"/>
              </a:ext>
            </a:extLst>
          </p:cNvPr>
          <p:cNvSpPr>
            <a:spLocks noGrp="1"/>
          </p:cNvSpPr>
          <p:nvPr>
            <p:ph type="sldNum" sz="quarter" idx="12"/>
          </p:nvPr>
        </p:nvSpPr>
        <p:spPr/>
        <p:txBody>
          <a:bodyPr/>
          <a:lstStyle/>
          <a:p>
            <a:fld id="{92D9B856-BD23-473E-8F77-D276923381E5}" type="slidenum">
              <a:rPr kumimoji="1" lang="ja-JP" altLang="en-US" smtClean="0"/>
              <a:t>19</a:t>
            </a:fld>
            <a:endParaRPr kumimoji="1" lang="ja-JP" altLang="en-US"/>
          </a:p>
        </p:txBody>
      </p:sp>
    </p:spTree>
    <p:extLst>
      <p:ext uri="{BB962C8B-B14F-4D97-AF65-F5344CB8AC3E}">
        <p14:creationId xmlns:p14="http://schemas.microsoft.com/office/powerpoint/2010/main" val="119424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5FA7712-7DD8-4EE4-B489-5C86AB8421B1}"/>
              </a:ext>
            </a:extLst>
          </p:cNvPr>
          <p:cNvSpPr txBox="1"/>
          <p:nvPr/>
        </p:nvSpPr>
        <p:spPr>
          <a:xfrm>
            <a:off x="0" y="240212"/>
            <a:ext cx="9894502" cy="769441"/>
          </a:xfrm>
          <a:prstGeom prst="rect">
            <a:avLst/>
          </a:prstGeom>
          <a:noFill/>
        </p:spPr>
        <p:txBody>
          <a:bodyPr wrap="square">
            <a:spAutoFit/>
          </a:bodyPr>
          <a:lstStyle/>
          <a:p>
            <a:pPr algn="ctr"/>
            <a:r>
              <a:rPr lang="ja-JP" altLang="en-US" sz="4400" b="1" dirty="0">
                <a:latin typeface="ＭＳ Ｐゴシック" panose="020B0600070205080204" pitchFamily="50" charset="-128"/>
                <a:ea typeface="ＭＳ Ｐゴシック" panose="020B0600070205080204" pitchFamily="50" charset="-128"/>
              </a:rPr>
              <a:t>説明の内容</a:t>
            </a:r>
            <a:r>
              <a:rPr lang="en-US" altLang="ja-JP" sz="4400" b="1" dirty="0">
                <a:latin typeface="ＭＳ Ｐゴシック" panose="020B0600070205080204" pitchFamily="50" charset="-128"/>
                <a:ea typeface="ＭＳ Ｐゴシック" panose="020B0600070205080204" pitchFamily="50" charset="-128"/>
              </a:rPr>
              <a:t>	</a:t>
            </a:r>
            <a:endParaRPr lang="ja-JP" altLang="en-US" sz="4400" b="1"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0AE674BC-5F20-4E6F-9CCF-201B4731D11F}"/>
              </a:ext>
            </a:extLst>
          </p:cNvPr>
          <p:cNvSpPr txBox="1"/>
          <p:nvPr/>
        </p:nvSpPr>
        <p:spPr>
          <a:xfrm>
            <a:off x="-11498" y="1798105"/>
            <a:ext cx="9906000" cy="2612703"/>
          </a:xfrm>
          <a:prstGeom prst="rect">
            <a:avLst/>
          </a:prstGeom>
          <a:noFill/>
        </p:spPr>
        <p:txBody>
          <a:bodyPr wrap="square">
            <a:spAutoFit/>
          </a:bodyPr>
          <a:lstStyle/>
          <a:p>
            <a:pPr marL="2343150" lvl="4" indent="-514350">
              <a:lnSpc>
                <a:spcPct val="150000"/>
              </a:lnSpc>
              <a:buFont typeface="+mj-lt"/>
              <a:buAutoNum type="arabicPeriod"/>
            </a:pPr>
            <a:r>
              <a:rPr lang="ja-JP" altLang="en-US" sz="2800" dirty="0">
                <a:latin typeface="ＭＳ 明朝" panose="02020609040205080304" pitchFamily="17" charset="-128"/>
                <a:ea typeface="ＭＳ 明朝" panose="02020609040205080304" pitchFamily="17" charset="-128"/>
              </a:rPr>
              <a:t>指定給水装置工事事業者制度の概要</a:t>
            </a:r>
            <a:endParaRPr lang="en-US" altLang="ja-JP" sz="2800" dirty="0">
              <a:latin typeface="ＭＳ 明朝" panose="02020609040205080304" pitchFamily="17" charset="-128"/>
              <a:ea typeface="ＭＳ 明朝" panose="02020609040205080304" pitchFamily="17" charset="-128"/>
            </a:endParaRPr>
          </a:p>
          <a:p>
            <a:pPr marL="2343150" lvl="4" indent="-514350">
              <a:lnSpc>
                <a:spcPct val="150000"/>
              </a:lnSpc>
              <a:buFont typeface="+mj-lt"/>
              <a:buAutoNum type="arabicPeriod"/>
            </a:pPr>
            <a:r>
              <a:rPr lang="ja-JP" altLang="en-US" sz="2800" dirty="0">
                <a:latin typeface="ＭＳ 明朝" panose="02020609040205080304" pitchFamily="17" charset="-128"/>
                <a:ea typeface="ＭＳ 明朝" panose="02020609040205080304" pitchFamily="17" charset="-128"/>
              </a:rPr>
              <a:t>水道法の改正（指定の更新制導入）</a:t>
            </a:r>
            <a:endParaRPr lang="en-US" altLang="ja-JP" sz="2800" dirty="0">
              <a:latin typeface="ＭＳ 明朝" panose="02020609040205080304" pitchFamily="17" charset="-128"/>
              <a:ea typeface="ＭＳ 明朝" panose="02020609040205080304" pitchFamily="17" charset="-128"/>
            </a:endParaRPr>
          </a:p>
          <a:p>
            <a:pPr marL="2343150" lvl="4" indent="-514350">
              <a:lnSpc>
                <a:spcPct val="150000"/>
              </a:lnSpc>
              <a:buFont typeface="+mj-lt"/>
              <a:buAutoNum type="arabicPeriod"/>
            </a:pPr>
            <a:r>
              <a:rPr lang="ja-JP" altLang="en-US" sz="2800" dirty="0">
                <a:latin typeface="ＭＳ 明朝" panose="02020609040205080304" pitchFamily="17" charset="-128"/>
                <a:ea typeface="ＭＳ 明朝" panose="02020609040205080304" pitchFamily="17" charset="-128"/>
              </a:rPr>
              <a:t>更新スケジュール</a:t>
            </a:r>
            <a:endParaRPr lang="en-US" altLang="ja-JP" sz="2800" dirty="0">
              <a:latin typeface="ＭＳ 明朝" panose="02020609040205080304" pitchFamily="17" charset="-128"/>
              <a:ea typeface="ＭＳ 明朝" panose="02020609040205080304" pitchFamily="17" charset="-128"/>
            </a:endParaRPr>
          </a:p>
          <a:p>
            <a:pPr marL="2343150" lvl="4" indent="-514350">
              <a:lnSpc>
                <a:spcPct val="150000"/>
              </a:lnSpc>
              <a:buFont typeface="+mj-lt"/>
              <a:buAutoNum type="arabicPeriod"/>
            </a:pPr>
            <a:r>
              <a:rPr lang="ja-JP" altLang="en-US" sz="2800" dirty="0">
                <a:latin typeface="ＭＳ 明朝" panose="02020609040205080304" pitchFamily="17" charset="-128"/>
                <a:ea typeface="ＭＳ 明朝" panose="02020609040205080304" pitchFamily="17" charset="-128"/>
              </a:rPr>
              <a:t>更新手続き</a:t>
            </a:r>
            <a:endParaRPr lang="en-US" altLang="zh-TW" sz="2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694F699C-0761-4E1A-8749-FA55DD89CEF2}"/>
              </a:ext>
            </a:extLst>
          </p:cNvPr>
          <p:cNvSpPr>
            <a:spLocks noGrp="1"/>
          </p:cNvSpPr>
          <p:nvPr>
            <p:ph type="sldNum" sz="quarter" idx="12"/>
          </p:nvPr>
        </p:nvSpPr>
        <p:spPr/>
        <p:txBody>
          <a:bodyPr/>
          <a:lstStyle/>
          <a:p>
            <a:fld id="{92D9B856-BD23-473E-8F77-D276923381E5}" type="slidenum">
              <a:rPr kumimoji="1" lang="ja-JP" altLang="en-US" smtClean="0"/>
              <a:t>2</a:t>
            </a:fld>
            <a:endParaRPr kumimoji="1" lang="ja-JP" altLang="en-US"/>
          </a:p>
        </p:txBody>
      </p:sp>
    </p:spTree>
    <p:extLst>
      <p:ext uri="{BB962C8B-B14F-4D97-AF65-F5344CB8AC3E}">
        <p14:creationId xmlns:p14="http://schemas.microsoft.com/office/powerpoint/2010/main" val="156816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9B26BC-38BB-4226-A9DB-D5536707FAF1}"/>
              </a:ext>
            </a:extLst>
          </p:cNvPr>
          <p:cNvSpPr>
            <a:spLocks noGrp="1"/>
          </p:cNvSpPr>
          <p:nvPr>
            <p:ph type="title"/>
          </p:nvPr>
        </p:nvSpPr>
        <p:spPr>
          <a:xfrm>
            <a:off x="1" y="69655"/>
            <a:ext cx="9906000" cy="1206739"/>
          </a:xfrm>
        </p:spPr>
        <p:txBody>
          <a:bodyPr>
            <a:normAutofit/>
          </a:bodyPr>
          <a:lstStyle/>
          <a:p>
            <a:pPr algn="ctr"/>
            <a:r>
              <a:rPr lang="zh-TW" altLang="en-US" sz="3981" b="1" dirty="0">
                <a:solidFill>
                  <a:srgbClr val="000000"/>
                </a:solidFill>
                <a:latin typeface="ＭＳ Ｐゴシック" panose="020B0600070205080204" pitchFamily="50" charset="-128"/>
                <a:ea typeface="ＭＳ Ｐゴシック" panose="020B0600070205080204" pitchFamily="50" charset="-128"/>
              </a:rPr>
              <a:t>指定更新時確認項目</a:t>
            </a:r>
            <a:br>
              <a:rPr lang="en-US" altLang="zh-TW" sz="3575" dirty="0">
                <a:solidFill>
                  <a:srgbClr val="000000"/>
                </a:solidFill>
                <a:latin typeface="游ゴシック Light" panose="020B0300000000000000" pitchFamily="50" charset="-128"/>
                <a:ea typeface="游ゴシック Light" panose="020B0300000000000000" pitchFamily="50" charset="-128"/>
              </a:rPr>
            </a:br>
            <a:r>
              <a:rPr lang="ja-JP" altLang="en-US" sz="2275" dirty="0">
                <a:solidFill>
                  <a:srgbClr val="000000"/>
                </a:solidFill>
                <a:latin typeface="ＭＳ 明朝" panose="02020609040205080304" pitchFamily="17" charset="-128"/>
                <a:ea typeface="ＭＳ 明朝" panose="02020609040205080304" pitchFamily="17" charset="-128"/>
              </a:rPr>
              <a:t>指定の更新申請時に４つの項目について確認を行います。</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40BD4AE2-92C4-4082-B3B6-BC2CD32BE9B9}"/>
              </a:ext>
            </a:extLst>
          </p:cNvPr>
          <p:cNvSpPr>
            <a:spLocks noGrp="1"/>
          </p:cNvSpPr>
          <p:nvPr>
            <p:ph idx="1"/>
          </p:nvPr>
        </p:nvSpPr>
        <p:spPr>
          <a:xfrm>
            <a:off x="1" y="1276394"/>
            <a:ext cx="9906000" cy="5054751"/>
          </a:xfrm>
        </p:spPr>
        <p:txBody>
          <a:bodyPr>
            <a:normAutofit fontScale="92500" lnSpcReduction="10000"/>
          </a:bodyPr>
          <a:lstStyle/>
          <a:p>
            <a:pPr marL="0" indent="0">
              <a:lnSpc>
                <a:spcPct val="160000"/>
              </a:lnSpc>
              <a:buNone/>
            </a:pPr>
            <a:r>
              <a:rPr lang="ja-JP" altLang="en-US" sz="2400" b="0" i="0" u="none" strike="noStrike" baseline="0" dirty="0">
                <a:solidFill>
                  <a:srgbClr val="000000"/>
                </a:solidFill>
                <a:latin typeface="ＭＳ 明朝" panose="02020609040205080304" pitchFamily="17" charset="-128"/>
                <a:ea typeface="ＭＳ 明朝" panose="02020609040205080304" pitchFamily="17" charset="-128"/>
              </a:rPr>
              <a:t>指定更新申請時に次の確認を行います</a:t>
            </a:r>
            <a:endParaRPr lang="en-US" altLang="ja-JP" sz="2400" b="0" i="0" u="none" strike="noStrike" baseline="0" dirty="0">
              <a:solidFill>
                <a:srgbClr val="000000"/>
              </a:solidFill>
              <a:latin typeface="ＭＳ 明朝" panose="02020609040205080304" pitchFamily="17" charset="-128"/>
              <a:ea typeface="ＭＳ 明朝" panose="02020609040205080304" pitchFamily="17" charset="-128"/>
            </a:endParaRPr>
          </a:p>
          <a:p>
            <a:pPr marL="0" indent="0">
              <a:lnSpc>
                <a:spcPct val="160000"/>
              </a:lnSpc>
              <a:buNone/>
            </a:pPr>
            <a:r>
              <a:rPr lang="ja-JP" altLang="en-US" sz="1900" b="0" i="0" u="none" strike="noStrike" baseline="0" dirty="0">
                <a:solidFill>
                  <a:srgbClr val="000000"/>
                </a:solidFill>
                <a:latin typeface="ＭＳ 明朝" panose="02020609040205080304" pitchFamily="17" charset="-128"/>
                <a:ea typeface="ＭＳ 明朝" panose="02020609040205080304" pitchFamily="17" charset="-128"/>
              </a:rPr>
              <a:t>＜参考＞</a:t>
            </a:r>
            <a:r>
              <a:rPr lang="en-US" altLang="ja-JP" sz="1900" b="0" i="0" u="none" strike="noStrike" baseline="0" dirty="0">
                <a:solidFill>
                  <a:srgbClr val="000000"/>
                </a:solidFill>
                <a:latin typeface="ＭＳ 明朝" panose="02020609040205080304" pitchFamily="17" charset="-128"/>
                <a:ea typeface="ＭＳ 明朝" panose="02020609040205080304" pitchFamily="17" charset="-128"/>
              </a:rPr>
              <a:t>※</a:t>
            </a:r>
            <a:r>
              <a:rPr lang="ja-JP" altLang="en-US" sz="1900" b="0" i="0" u="none" strike="noStrike" baseline="0" dirty="0">
                <a:solidFill>
                  <a:srgbClr val="000000"/>
                </a:solidFill>
                <a:latin typeface="ＭＳ 明朝" panose="02020609040205080304" pitchFamily="17" charset="-128"/>
                <a:ea typeface="ＭＳ 明朝" panose="02020609040205080304" pitchFamily="17" charset="-128"/>
              </a:rPr>
              <a:t>法令第</a:t>
            </a:r>
            <a:r>
              <a:rPr lang="en-US" altLang="ja-JP" sz="1900" b="0" i="0" u="none" strike="noStrike" baseline="0" dirty="0">
                <a:solidFill>
                  <a:srgbClr val="000000"/>
                </a:solidFill>
                <a:latin typeface="ＭＳ 明朝" panose="02020609040205080304" pitchFamily="17" charset="-128"/>
                <a:ea typeface="ＭＳ 明朝" panose="02020609040205080304" pitchFamily="17" charset="-128"/>
              </a:rPr>
              <a:t>25</a:t>
            </a:r>
            <a:r>
              <a:rPr lang="ja-JP" altLang="en-US" sz="1900" b="0" i="0" u="none" strike="noStrike" baseline="0" dirty="0">
                <a:solidFill>
                  <a:srgbClr val="000000"/>
                </a:solidFill>
                <a:latin typeface="ＭＳ 明朝" panose="02020609040205080304" pitchFamily="17" charset="-128"/>
                <a:ea typeface="ＭＳ 明朝" panose="02020609040205080304" pitchFamily="17" charset="-128"/>
              </a:rPr>
              <a:t>条の８及び省令第</a:t>
            </a:r>
            <a:r>
              <a:rPr lang="en-US" altLang="ja-JP" sz="1900" b="0" i="0" u="none" strike="noStrike" baseline="0" dirty="0">
                <a:solidFill>
                  <a:srgbClr val="000000"/>
                </a:solidFill>
                <a:latin typeface="ＭＳ 明朝" panose="02020609040205080304" pitchFamily="17" charset="-128"/>
                <a:ea typeface="ＭＳ 明朝" panose="02020609040205080304" pitchFamily="17" charset="-128"/>
              </a:rPr>
              <a:t>36</a:t>
            </a:r>
            <a:r>
              <a:rPr lang="ja-JP" altLang="en-US" sz="1900" b="0" i="0" u="none" strike="noStrike" baseline="0" dirty="0">
                <a:solidFill>
                  <a:srgbClr val="000000"/>
                </a:solidFill>
                <a:latin typeface="ＭＳ 明朝" panose="02020609040205080304" pitchFamily="17" charset="-128"/>
                <a:ea typeface="ＭＳ 明朝" panose="02020609040205080304" pitchFamily="17" charset="-128"/>
              </a:rPr>
              <a:t>条に基づいた事業の基準及び運営の基準について確認</a:t>
            </a:r>
          </a:p>
          <a:p>
            <a:pPr marL="417909" indent="-417909">
              <a:lnSpc>
                <a:spcPct val="160000"/>
              </a:lnSpc>
              <a:buFont typeface="+mj-ea"/>
              <a:buAutoNum type="circleNumDbPlain"/>
            </a:pPr>
            <a:r>
              <a:rPr lang="ja-JP" altLang="en-US" sz="2400" b="0" i="0" u="none" strike="noStrike" baseline="0" dirty="0">
                <a:latin typeface="ＭＳ 明朝" panose="02020609040205080304" pitchFamily="17" charset="-128"/>
                <a:ea typeface="ＭＳ 明朝" panose="02020609040205080304" pitchFamily="17" charset="-128"/>
              </a:rPr>
              <a:t>提出先の事業体が含まれている合同講習会の受講実績</a:t>
            </a:r>
          </a:p>
          <a:p>
            <a:pPr marL="417909" indent="-417909">
              <a:lnSpc>
                <a:spcPct val="160000"/>
              </a:lnSpc>
              <a:buFont typeface="+mj-ea"/>
              <a:buAutoNum type="circleNumDbPlain"/>
            </a:pPr>
            <a:r>
              <a:rPr lang="ja-JP" altLang="en-US" sz="2400" i="0" u="none" strike="noStrike" baseline="0" dirty="0">
                <a:latin typeface="ＭＳ 明朝" panose="02020609040205080304" pitchFamily="17" charset="-128"/>
                <a:ea typeface="ＭＳ 明朝" panose="02020609040205080304" pitchFamily="17" charset="-128"/>
              </a:rPr>
              <a:t>業務内容</a:t>
            </a:r>
            <a:r>
              <a:rPr lang="ja-JP" altLang="en-US" sz="2400" b="0" i="0" u="none" strike="noStrike" baseline="0" dirty="0">
                <a:latin typeface="ＭＳ 明朝" panose="02020609040205080304" pitchFamily="17" charset="-128"/>
                <a:ea typeface="ＭＳ 明朝" panose="02020609040205080304" pitchFamily="17" charset="-128"/>
              </a:rPr>
              <a:t>（休業日、営業時間、漏水修繕対応の可否）</a:t>
            </a:r>
            <a:endParaRPr lang="en-US" altLang="ja-JP" sz="2400" b="0" i="0" u="none" strike="noStrike" baseline="0" dirty="0">
              <a:latin typeface="ＭＳ 明朝" panose="02020609040205080304" pitchFamily="17" charset="-128"/>
              <a:ea typeface="ＭＳ 明朝" panose="02020609040205080304" pitchFamily="17" charset="-128"/>
            </a:endParaRPr>
          </a:p>
          <a:p>
            <a:pPr marL="0" indent="0">
              <a:lnSpc>
                <a:spcPct val="160000"/>
              </a:lnSpc>
              <a:buNone/>
            </a:pPr>
            <a:r>
              <a:rPr lang="ja-JP" altLang="en-US" sz="2400" dirty="0">
                <a:latin typeface="ＭＳ 明朝" panose="02020609040205080304" pitchFamily="17" charset="-128"/>
                <a:ea typeface="ＭＳ 明朝" panose="02020609040205080304" pitchFamily="17" charset="-128"/>
              </a:rPr>
              <a:t>　　</a:t>
            </a:r>
            <a:r>
              <a:rPr lang="ja-JP" altLang="en-US" sz="2400" b="0" i="0" u="none" strike="noStrike" baseline="0" dirty="0">
                <a:latin typeface="ＭＳ 明朝" panose="02020609040205080304" pitchFamily="17" charset="-128"/>
                <a:ea typeface="ＭＳ 明朝" panose="02020609040205080304" pitchFamily="17" charset="-128"/>
              </a:rPr>
              <a:t>→</a:t>
            </a:r>
            <a:r>
              <a:rPr lang="ja-JP" altLang="en-US" sz="2400" b="1" i="0" u="sng" strike="noStrike" baseline="0" dirty="0">
                <a:latin typeface="ＭＳ 明朝" panose="02020609040205080304" pitchFamily="17" charset="-128"/>
                <a:ea typeface="ＭＳ 明朝" panose="02020609040205080304" pitchFamily="17" charset="-128"/>
              </a:rPr>
              <a:t>ホームページへの掲載に関わる項目となります</a:t>
            </a:r>
            <a:endParaRPr lang="ja-JP" altLang="en-US" sz="2400" b="0" i="0" u="sng" strike="noStrike" baseline="0" dirty="0">
              <a:latin typeface="ＭＳ 明朝" panose="02020609040205080304" pitchFamily="17" charset="-128"/>
              <a:ea typeface="ＭＳ 明朝" panose="02020609040205080304" pitchFamily="17" charset="-128"/>
            </a:endParaRPr>
          </a:p>
          <a:p>
            <a:pPr marL="417909" indent="-417909">
              <a:lnSpc>
                <a:spcPct val="160000"/>
              </a:lnSpc>
              <a:buFont typeface="+mj-ea"/>
              <a:buAutoNum type="circleNumDbPlain" startAt="3"/>
            </a:pPr>
            <a:r>
              <a:rPr lang="ja-JP" altLang="en-US" sz="2400" b="0" i="0" u="none" strike="noStrike" baseline="0" dirty="0">
                <a:latin typeface="ＭＳ 明朝" panose="02020609040205080304" pitchFamily="17" charset="-128"/>
                <a:ea typeface="ＭＳ 明朝" panose="02020609040205080304" pitchFamily="17" charset="-128"/>
              </a:rPr>
              <a:t>給水装置工事主任技術者等の</a:t>
            </a:r>
            <a:r>
              <a:rPr lang="ja-JP" altLang="en-US" sz="2400" i="0" u="none" strike="noStrike" baseline="0" dirty="0">
                <a:latin typeface="ＭＳ 明朝" panose="02020609040205080304" pitchFamily="17" charset="-128"/>
                <a:ea typeface="ＭＳ 明朝" panose="02020609040205080304" pitchFamily="17" charset="-128"/>
              </a:rPr>
              <a:t>研修受講実績</a:t>
            </a:r>
            <a:endParaRPr lang="en-US" altLang="ja-JP" sz="2400" i="0" u="none" strike="noStrike" baseline="0" dirty="0">
              <a:latin typeface="ＭＳ 明朝" panose="02020609040205080304" pitchFamily="17" charset="-128"/>
              <a:ea typeface="ＭＳ 明朝" panose="02020609040205080304" pitchFamily="17" charset="-128"/>
            </a:endParaRPr>
          </a:p>
          <a:p>
            <a:pPr marL="0" indent="0">
              <a:lnSpc>
                <a:spcPct val="160000"/>
              </a:lnSpc>
              <a:buNone/>
            </a:pPr>
            <a:r>
              <a:rPr lang="ja-JP" altLang="en-US" sz="2400" dirty="0">
                <a:latin typeface="ＭＳ 明朝" panose="02020609040205080304" pitchFamily="17" charset="-128"/>
                <a:ea typeface="ＭＳ 明朝" panose="02020609040205080304" pitchFamily="17" charset="-128"/>
              </a:rPr>
              <a:t>　　</a:t>
            </a:r>
            <a:r>
              <a:rPr lang="ja-JP" altLang="en-US" sz="2400" b="0" i="0" u="none" strike="noStrike" baseline="0" dirty="0">
                <a:latin typeface="ＭＳ 明朝" panose="02020609040205080304" pitchFamily="17" charset="-128"/>
                <a:ea typeface="ＭＳ 明朝" panose="02020609040205080304" pitchFamily="17" charset="-128"/>
              </a:rPr>
              <a:t>例：外部機関による外部研修（</a:t>
            </a:r>
            <a:r>
              <a:rPr lang="en-US" altLang="ja-JP" sz="2400" b="0" i="0" u="none" strike="noStrike" baseline="0" dirty="0">
                <a:latin typeface="ＭＳ 明朝" panose="02020609040205080304" pitchFamily="17" charset="-128"/>
                <a:ea typeface="ＭＳ 明朝" panose="02020609040205080304" pitchFamily="17" charset="-128"/>
              </a:rPr>
              <a:t>e</a:t>
            </a:r>
            <a:r>
              <a:rPr lang="ja-JP" altLang="en-US" sz="2400" b="0" i="0" u="none" strike="noStrike" baseline="0" dirty="0">
                <a:latin typeface="ＭＳ 明朝" panose="02020609040205080304" pitchFamily="17" charset="-128"/>
                <a:ea typeface="ＭＳ 明朝" panose="02020609040205080304" pitchFamily="17" charset="-128"/>
              </a:rPr>
              <a:t>ラーニング）、自社内研修</a:t>
            </a:r>
          </a:p>
          <a:p>
            <a:pPr marL="417909" indent="-417909">
              <a:lnSpc>
                <a:spcPct val="160000"/>
              </a:lnSpc>
              <a:buFont typeface="+mj-ea"/>
              <a:buAutoNum type="circleNumDbPlain" startAt="4"/>
            </a:pPr>
            <a:r>
              <a:rPr lang="ja-JP" altLang="en-US" sz="2400" b="0" i="0" u="none" strike="noStrike" baseline="0" dirty="0">
                <a:latin typeface="ＭＳ 明朝" panose="02020609040205080304" pitchFamily="17" charset="-128"/>
                <a:ea typeface="ＭＳ 明朝" panose="02020609040205080304" pitchFamily="17" charset="-128"/>
              </a:rPr>
              <a:t>適切に作業を行うことができる技能を有する者の従事状況</a:t>
            </a:r>
            <a:endParaRPr lang="ja-JP" altLang="en-US" sz="2400"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E56E9C4B-84F8-43B8-93E9-22178AC0CF4C}"/>
              </a:ext>
            </a:extLst>
          </p:cNvPr>
          <p:cNvSpPr txBox="1"/>
          <p:nvPr/>
        </p:nvSpPr>
        <p:spPr>
          <a:xfrm>
            <a:off x="457201" y="6250246"/>
            <a:ext cx="8151222" cy="442878"/>
          </a:xfrm>
          <a:prstGeom prst="rect">
            <a:avLst/>
          </a:prstGeom>
          <a:noFill/>
        </p:spPr>
        <p:txBody>
          <a:bodyPr wrap="square">
            <a:spAutoFit/>
          </a:bodyPr>
          <a:lstStyle/>
          <a:p>
            <a:pPr marL="0" indent="0">
              <a:lnSpc>
                <a:spcPct val="150000"/>
              </a:lnSpc>
              <a:buNone/>
            </a:pPr>
            <a:r>
              <a:rPr lang="ja-JP" altLang="en-US" b="0" i="0" u="none" strike="noStrike" baseline="0" dirty="0">
                <a:solidFill>
                  <a:srgbClr val="000000"/>
                </a:solidFill>
                <a:latin typeface="ＭＳ 明朝" panose="02020609040205080304" pitchFamily="17" charset="-128"/>
                <a:ea typeface="ＭＳ 明朝" panose="02020609040205080304" pitchFamily="17" charset="-128"/>
              </a:rPr>
              <a:t>新規申請者の方にも以上の書類を提出していただきます。</a:t>
            </a:r>
            <a:endParaRPr lang="en-US" altLang="ja-JP" b="1" dirty="0">
              <a:solidFill>
                <a:srgbClr val="000000"/>
              </a:solidFill>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3166DB5A-CBB8-42C4-A8F7-78D1B4642DDC}"/>
              </a:ext>
            </a:extLst>
          </p:cNvPr>
          <p:cNvSpPr>
            <a:spLocks noGrp="1"/>
          </p:cNvSpPr>
          <p:nvPr>
            <p:ph type="sldNum" sz="quarter" idx="12"/>
          </p:nvPr>
        </p:nvSpPr>
        <p:spPr/>
        <p:txBody>
          <a:bodyPr/>
          <a:lstStyle/>
          <a:p>
            <a:fld id="{92D9B856-BD23-473E-8F77-D276923381E5}" type="slidenum">
              <a:rPr kumimoji="1" lang="ja-JP" altLang="en-US" smtClean="0"/>
              <a:t>20</a:t>
            </a:fld>
            <a:endParaRPr kumimoji="1" lang="ja-JP" altLang="en-US"/>
          </a:p>
        </p:txBody>
      </p:sp>
    </p:spTree>
    <p:extLst>
      <p:ext uri="{BB962C8B-B14F-4D97-AF65-F5344CB8AC3E}">
        <p14:creationId xmlns:p14="http://schemas.microsoft.com/office/powerpoint/2010/main" val="2909926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15E436-0F21-4B2E-8F08-06DEF7873898}"/>
              </a:ext>
            </a:extLst>
          </p:cNvPr>
          <p:cNvSpPr>
            <a:spLocks noGrp="1"/>
          </p:cNvSpPr>
          <p:nvPr>
            <p:ph type="title"/>
          </p:nvPr>
        </p:nvSpPr>
        <p:spPr>
          <a:xfrm>
            <a:off x="0" y="939602"/>
            <a:ext cx="9906000" cy="1077020"/>
          </a:xfrm>
        </p:spPr>
        <p:txBody>
          <a:bodyPr>
            <a:noAutofit/>
          </a:bodyPr>
          <a:lstStyle/>
          <a:p>
            <a:pPr>
              <a:lnSpc>
                <a:spcPct val="150000"/>
              </a:lnSpc>
            </a:pPr>
            <a:r>
              <a:rPr lang="ja-JP" altLang="en-US" sz="2600" dirty="0">
                <a:solidFill>
                  <a:srgbClr val="000000"/>
                </a:solidFill>
                <a:latin typeface="ＭＳ 明朝" panose="02020609040205080304" pitchFamily="17" charset="-128"/>
                <a:ea typeface="ＭＳ 明朝" panose="02020609040205080304" pitchFamily="17" charset="-128"/>
              </a:rPr>
              <a:t>更新書類の提出や更新手数料についてご不明な点は</a:t>
            </a:r>
            <a:br>
              <a:rPr lang="ja-JP" altLang="en-US" sz="2600" dirty="0">
                <a:solidFill>
                  <a:srgbClr val="000000"/>
                </a:solidFill>
                <a:latin typeface="ＭＳ 明朝" panose="02020609040205080304" pitchFamily="17" charset="-128"/>
                <a:ea typeface="ＭＳ 明朝" panose="02020609040205080304" pitchFamily="17" charset="-128"/>
              </a:rPr>
            </a:br>
            <a:r>
              <a:rPr lang="ja-JP" altLang="en-US" sz="2600" dirty="0">
                <a:solidFill>
                  <a:srgbClr val="000000"/>
                </a:solidFill>
                <a:latin typeface="ＭＳ 明朝" panose="02020609040205080304" pitchFamily="17" charset="-128"/>
                <a:ea typeface="ＭＳ 明朝" panose="02020609040205080304" pitchFamily="17" charset="-128"/>
              </a:rPr>
              <a:t>それぞれの事業体にお問い合わせください</a:t>
            </a:r>
            <a:r>
              <a:rPr lang="ja-JP" altLang="en-US" sz="2600" b="1" dirty="0">
                <a:solidFill>
                  <a:srgbClr val="000000"/>
                </a:solidFill>
                <a:latin typeface="ＭＳ 明朝" panose="02020609040205080304" pitchFamily="17" charset="-128"/>
                <a:ea typeface="ＭＳ 明朝" panose="02020609040205080304" pitchFamily="17" charset="-128"/>
              </a:rPr>
              <a:t>。</a:t>
            </a:r>
            <a:endParaRPr lang="ja-JP" altLang="en-US" sz="2600"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85DB19AA-76A8-4C39-B1C0-D2FA4CC24D27}"/>
              </a:ext>
            </a:extLst>
          </p:cNvPr>
          <p:cNvSpPr>
            <a:spLocks noGrp="1"/>
          </p:cNvSpPr>
          <p:nvPr>
            <p:ph idx="1"/>
          </p:nvPr>
        </p:nvSpPr>
        <p:spPr>
          <a:xfrm>
            <a:off x="0" y="2550802"/>
            <a:ext cx="9906000" cy="3535462"/>
          </a:xfrm>
        </p:spPr>
        <p:txBody>
          <a:bodyPr>
            <a:normAutofit/>
          </a:bodyPr>
          <a:lstStyle/>
          <a:p>
            <a:pPr marL="0" indent="0">
              <a:lnSpc>
                <a:spcPct val="150000"/>
              </a:lnSpc>
              <a:buNone/>
            </a:pPr>
            <a:r>
              <a:rPr lang="ja-JP" altLang="en-US" sz="2600" dirty="0">
                <a:solidFill>
                  <a:srgbClr val="000000"/>
                </a:solidFill>
                <a:latin typeface="ＭＳ 明朝" panose="02020609040205080304" pitchFamily="17" charset="-128"/>
                <a:ea typeface="ＭＳ 明朝" panose="02020609040205080304" pitchFamily="17" charset="-128"/>
              </a:rPr>
              <a:t>◇更新申請についてのお問い合わせは</a:t>
            </a:r>
          </a:p>
          <a:p>
            <a:pPr>
              <a:lnSpc>
                <a:spcPct val="150000"/>
              </a:lnSpc>
            </a:pPr>
            <a:r>
              <a:rPr lang="ja-JP" altLang="en-US" sz="2600" dirty="0">
                <a:solidFill>
                  <a:srgbClr val="000000"/>
                </a:solidFill>
                <a:latin typeface="ＭＳ 明朝" panose="02020609040205080304" pitchFamily="17" charset="-128"/>
                <a:ea typeface="ＭＳ 明朝" panose="02020609040205080304" pitchFamily="17" charset="-128"/>
              </a:rPr>
              <a:t>掛川市上下水道部水道課水道工務係：</a:t>
            </a:r>
            <a:r>
              <a:rPr lang="en-US" altLang="ja-JP" sz="2600" dirty="0">
                <a:solidFill>
                  <a:srgbClr val="000000"/>
                </a:solidFill>
                <a:latin typeface="ＭＳ 明朝" panose="02020609040205080304" pitchFamily="17" charset="-128"/>
                <a:ea typeface="ＭＳ 明朝" panose="02020609040205080304" pitchFamily="17" charset="-128"/>
              </a:rPr>
              <a:t>0537-21-1716</a:t>
            </a:r>
            <a:endParaRPr lang="ja-JP" altLang="en-US" sz="2600" dirty="0">
              <a:solidFill>
                <a:srgbClr val="000000"/>
              </a:solidFill>
              <a:latin typeface="ＭＳ 明朝" panose="02020609040205080304" pitchFamily="17" charset="-128"/>
              <a:ea typeface="ＭＳ 明朝" panose="02020609040205080304" pitchFamily="17" charset="-128"/>
            </a:endParaRPr>
          </a:p>
          <a:p>
            <a:pPr>
              <a:lnSpc>
                <a:spcPct val="150000"/>
              </a:lnSpc>
            </a:pPr>
            <a:r>
              <a:rPr lang="ja-JP" altLang="en-US" sz="2600" dirty="0">
                <a:solidFill>
                  <a:srgbClr val="000000"/>
                </a:solidFill>
                <a:latin typeface="ＭＳ 明朝" panose="02020609040205080304" pitchFamily="17" charset="-128"/>
                <a:ea typeface="ＭＳ 明朝" panose="02020609040205080304" pitchFamily="17" charset="-128"/>
              </a:rPr>
              <a:t>菊川市生活環境部水道課事業係　　：</a:t>
            </a:r>
            <a:r>
              <a:rPr lang="en-US" altLang="ja-JP" sz="2600" dirty="0">
                <a:solidFill>
                  <a:srgbClr val="000000"/>
                </a:solidFill>
                <a:latin typeface="ＭＳ 明朝" panose="02020609040205080304" pitchFamily="17" charset="-128"/>
                <a:ea typeface="ＭＳ 明朝" panose="02020609040205080304" pitchFamily="17" charset="-128"/>
              </a:rPr>
              <a:t>0537-73-1115</a:t>
            </a:r>
            <a:endParaRPr lang="ja-JP" altLang="en-US" sz="2600" dirty="0">
              <a:solidFill>
                <a:srgbClr val="000000"/>
              </a:solidFill>
              <a:latin typeface="ＭＳ 明朝" panose="02020609040205080304" pitchFamily="17" charset="-128"/>
              <a:ea typeface="ＭＳ 明朝" panose="02020609040205080304" pitchFamily="17" charset="-128"/>
            </a:endParaRPr>
          </a:p>
          <a:p>
            <a:pPr>
              <a:lnSpc>
                <a:spcPct val="150000"/>
              </a:lnSpc>
            </a:pPr>
            <a:r>
              <a:rPr lang="ja-JP" altLang="en-US" sz="2600" dirty="0">
                <a:solidFill>
                  <a:srgbClr val="000000"/>
                </a:solidFill>
                <a:latin typeface="ＭＳ 明朝" panose="02020609040205080304" pitchFamily="17" charset="-128"/>
                <a:ea typeface="ＭＳ 明朝" panose="02020609040205080304" pitchFamily="17" charset="-128"/>
              </a:rPr>
              <a:t>御前崎市上下水道課上水道係　　　：</a:t>
            </a:r>
            <a:r>
              <a:rPr lang="en-US" altLang="ja-JP" sz="2600" dirty="0">
                <a:solidFill>
                  <a:srgbClr val="000000"/>
                </a:solidFill>
                <a:latin typeface="ＭＳ 明朝" panose="02020609040205080304" pitchFamily="17" charset="-128"/>
                <a:ea typeface="ＭＳ 明朝" panose="02020609040205080304" pitchFamily="17" charset="-128"/>
              </a:rPr>
              <a:t>0537-85-1126</a:t>
            </a:r>
            <a:endParaRPr lang="ja-JP" altLang="en-US" sz="2600" dirty="0">
              <a:solidFill>
                <a:srgbClr val="000000"/>
              </a:solidFill>
              <a:latin typeface="ＭＳ 明朝" panose="02020609040205080304" pitchFamily="17" charset="-128"/>
              <a:ea typeface="ＭＳ 明朝" panose="02020609040205080304" pitchFamily="17" charset="-128"/>
            </a:endParaRPr>
          </a:p>
          <a:p>
            <a:pPr>
              <a:lnSpc>
                <a:spcPct val="150000"/>
              </a:lnSpc>
            </a:pPr>
            <a:r>
              <a:rPr lang="ja-JP" altLang="en-US" sz="2600" dirty="0">
                <a:solidFill>
                  <a:srgbClr val="000000"/>
                </a:solidFill>
                <a:latin typeface="ＭＳ 明朝" panose="02020609040205080304" pitchFamily="17" charset="-128"/>
                <a:ea typeface="ＭＳ 明朝" panose="02020609040205080304" pitchFamily="17" charset="-128"/>
              </a:rPr>
              <a:t>牧之原市建設部水道課工務係　　　：</a:t>
            </a:r>
            <a:r>
              <a:rPr lang="en-US" altLang="ja-JP" sz="2600" dirty="0">
                <a:solidFill>
                  <a:srgbClr val="000000"/>
                </a:solidFill>
                <a:latin typeface="ＭＳ 明朝" panose="02020609040205080304" pitchFamily="17" charset="-128"/>
                <a:ea typeface="ＭＳ 明朝" panose="02020609040205080304" pitchFamily="17" charset="-128"/>
              </a:rPr>
              <a:t>0548-23-0082</a:t>
            </a:r>
            <a:endParaRPr lang="ja-JP" altLang="en-US" sz="2600" dirty="0">
              <a:solidFill>
                <a:srgbClr val="000000"/>
              </a:solidFill>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B0098DE3-C7F7-45AE-868B-C610026FE454}"/>
              </a:ext>
            </a:extLst>
          </p:cNvPr>
          <p:cNvSpPr>
            <a:spLocks noGrp="1"/>
          </p:cNvSpPr>
          <p:nvPr>
            <p:ph type="sldNum" sz="quarter" idx="12"/>
          </p:nvPr>
        </p:nvSpPr>
        <p:spPr/>
        <p:txBody>
          <a:bodyPr/>
          <a:lstStyle/>
          <a:p>
            <a:fld id="{92D9B856-BD23-473E-8F77-D276923381E5}" type="slidenum">
              <a:rPr kumimoji="1" lang="ja-JP" altLang="en-US" smtClean="0"/>
              <a:t>21</a:t>
            </a:fld>
            <a:endParaRPr kumimoji="1" lang="ja-JP" altLang="en-US"/>
          </a:p>
        </p:txBody>
      </p:sp>
    </p:spTree>
    <p:extLst>
      <p:ext uri="{BB962C8B-B14F-4D97-AF65-F5344CB8AC3E}">
        <p14:creationId xmlns:p14="http://schemas.microsoft.com/office/powerpoint/2010/main" val="231074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F30274-FF1F-48E8-B6A2-E25353DB9F8B}"/>
              </a:ext>
            </a:extLst>
          </p:cNvPr>
          <p:cNvSpPr>
            <a:spLocks noGrp="1"/>
          </p:cNvSpPr>
          <p:nvPr>
            <p:ph type="title"/>
          </p:nvPr>
        </p:nvSpPr>
        <p:spPr>
          <a:xfrm>
            <a:off x="0" y="2890490"/>
            <a:ext cx="9906000" cy="1077020"/>
          </a:xfrm>
        </p:spPr>
        <p:txBody>
          <a:bodyPr>
            <a:normAutofit fontScale="90000"/>
          </a:bodyPr>
          <a:lstStyle/>
          <a:p>
            <a:r>
              <a:rPr lang="ja-JP" altLang="en-US" b="1" i="0" u="none" strike="noStrike" baseline="0" dirty="0">
                <a:solidFill>
                  <a:srgbClr val="000000"/>
                </a:solidFill>
                <a:latin typeface="ＭＳ Ｐゴシック" panose="020B0600070205080204" pitchFamily="50" charset="-128"/>
                <a:ea typeface="ＭＳ Ｐゴシック" panose="020B0600070205080204" pitchFamily="50" charset="-128"/>
              </a:rPr>
              <a:t>１．指定給水装置工事事業者制度の概要</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784E20FE-C880-4092-B143-B3E01AC949B1}"/>
              </a:ext>
            </a:extLst>
          </p:cNvPr>
          <p:cNvSpPr>
            <a:spLocks noGrp="1"/>
          </p:cNvSpPr>
          <p:nvPr>
            <p:ph type="sldNum" sz="quarter" idx="12"/>
          </p:nvPr>
        </p:nvSpPr>
        <p:spPr/>
        <p:txBody>
          <a:bodyPr/>
          <a:lstStyle/>
          <a:p>
            <a:fld id="{92D9B856-BD23-473E-8F77-D276923381E5}" type="slidenum">
              <a:rPr kumimoji="1" lang="ja-JP" altLang="en-US" smtClean="0"/>
              <a:t>3</a:t>
            </a:fld>
            <a:endParaRPr kumimoji="1" lang="ja-JP" altLang="en-US"/>
          </a:p>
        </p:txBody>
      </p:sp>
    </p:spTree>
    <p:extLst>
      <p:ext uri="{BB962C8B-B14F-4D97-AF65-F5344CB8AC3E}">
        <p14:creationId xmlns:p14="http://schemas.microsoft.com/office/powerpoint/2010/main" val="206978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5FA7712-7DD8-4EE4-B489-5C86AB8421B1}"/>
              </a:ext>
            </a:extLst>
          </p:cNvPr>
          <p:cNvSpPr txBox="1"/>
          <p:nvPr/>
        </p:nvSpPr>
        <p:spPr>
          <a:xfrm>
            <a:off x="0" y="240212"/>
            <a:ext cx="9906000" cy="769441"/>
          </a:xfrm>
          <a:prstGeom prst="rect">
            <a:avLst/>
          </a:prstGeom>
          <a:noFill/>
        </p:spPr>
        <p:txBody>
          <a:bodyPr wrap="square">
            <a:spAutoFit/>
          </a:bodyPr>
          <a:lstStyle/>
          <a:p>
            <a:pPr algn="ctr"/>
            <a:r>
              <a:rPr lang="ja-JP" altLang="en-US" sz="4400" b="1" dirty="0">
                <a:solidFill>
                  <a:srgbClr val="000000"/>
                </a:solidFill>
                <a:latin typeface="ＭＳ Ｐゴシック" panose="020B0600070205080204" pitchFamily="50" charset="-128"/>
                <a:ea typeface="ＭＳ Ｐゴシック" panose="020B0600070205080204" pitchFamily="50" charset="-128"/>
              </a:rPr>
              <a:t>指定給水装置工事事業者制度の概要</a:t>
            </a:r>
            <a:endParaRPr lang="ja-JP" altLang="en-US" sz="4400" b="1"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0AE674BC-5F20-4E6F-9CCF-201B4731D11F}"/>
              </a:ext>
            </a:extLst>
          </p:cNvPr>
          <p:cNvSpPr txBox="1"/>
          <p:nvPr/>
        </p:nvSpPr>
        <p:spPr>
          <a:xfrm>
            <a:off x="0" y="1237348"/>
            <a:ext cx="9906000" cy="5450723"/>
          </a:xfrm>
          <a:prstGeom prst="rect">
            <a:avLst/>
          </a:prstGeom>
          <a:noFill/>
        </p:spPr>
        <p:txBody>
          <a:bodyPr wrap="square">
            <a:spAutoFit/>
          </a:bodyPr>
          <a:lstStyle/>
          <a:p>
            <a:pPr marL="278606" indent="-278606">
              <a:lnSpc>
                <a:spcPct val="150000"/>
              </a:lnSpc>
              <a:buFont typeface="Wingdings" panose="05000000000000000000" pitchFamily="2" charset="2"/>
              <a:buChar char="u"/>
            </a:pPr>
            <a:r>
              <a:rPr lang="ja-JP" altLang="en-US" sz="1950" dirty="0">
                <a:solidFill>
                  <a:srgbClr val="000000"/>
                </a:solidFill>
                <a:latin typeface="ＭＳ 明朝" panose="02020609040205080304" pitchFamily="17" charset="-128"/>
                <a:ea typeface="ＭＳ 明朝" panose="02020609040205080304" pitchFamily="17" charset="-128"/>
              </a:rPr>
              <a:t>目的</a:t>
            </a:r>
            <a:br>
              <a:rPr lang="ja-JP" altLang="en-US" sz="1950" dirty="0">
                <a:solidFill>
                  <a:srgbClr val="000000"/>
                </a:solidFill>
                <a:latin typeface="ＭＳ 明朝" panose="02020609040205080304" pitchFamily="17" charset="-128"/>
                <a:ea typeface="ＭＳ 明朝" panose="02020609040205080304" pitchFamily="17" charset="-128"/>
              </a:rPr>
            </a:br>
            <a:r>
              <a:rPr lang="ja-JP" altLang="en-US" sz="1950" dirty="0">
                <a:solidFill>
                  <a:srgbClr val="000000"/>
                </a:solidFill>
                <a:latin typeface="ＭＳ 明朝" panose="02020609040205080304" pitchFamily="17" charset="-128"/>
                <a:ea typeface="ＭＳ 明朝" panose="02020609040205080304" pitchFamily="17" charset="-128"/>
              </a:rPr>
              <a:t>　水道法に定める指定基準のもとで各事業体が給水装置工事事業者を指定し、主任技術者による適正な給水装置工事の施行の確保を図る。</a:t>
            </a:r>
            <a:endParaRPr lang="en-US" altLang="ja-JP" sz="1950" dirty="0">
              <a:solidFill>
                <a:srgbClr val="000000"/>
              </a:solidFill>
              <a:latin typeface="ＭＳ 明朝" panose="02020609040205080304" pitchFamily="17" charset="-128"/>
              <a:ea typeface="ＭＳ 明朝" panose="02020609040205080304" pitchFamily="17" charset="-128"/>
            </a:endParaRPr>
          </a:p>
          <a:p>
            <a:pPr marL="278606" indent="-278606">
              <a:lnSpc>
                <a:spcPct val="150000"/>
              </a:lnSpc>
              <a:buFont typeface="Wingdings" panose="05000000000000000000" pitchFamily="2" charset="2"/>
              <a:buChar char="u"/>
            </a:pPr>
            <a:endParaRPr lang="en-US" altLang="ja-JP" sz="1950" dirty="0">
              <a:solidFill>
                <a:srgbClr val="000000"/>
              </a:solidFill>
              <a:latin typeface="ＭＳ 明朝" panose="02020609040205080304" pitchFamily="17" charset="-128"/>
              <a:ea typeface="ＭＳ 明朝" panose="02020609040205080304" pitchFamily="17" charset="-128"/>
            </a:endParaRPr>
          </a:p>
          <a:p>
            <a:pPr marL="278606" indent="-278606">
              <a:lnSpc>
                <a:spcPct val="150000"/>
              </a:lnSpc>
              <a:buFont typeface="Wingdings" panose="05000000000000000000" pitchFamily="2" charset="2"/>
              <a:buChar char="u"/>
            </a:pPr>
            <a:r>
              <a:rPr lang="ja-JP" altLang="en-US" sz="1950" dirty="0">
                <a:solidFill>
                  <a:srgbClr val="000000"/>
                </a:solidFill>
                <a:latin typeface="ＭＳ 明朝" panose="02020609040205080304" pitchFamily="17" charset="-128"/>
                <a:ea typeface="ＭＳ 明朝" panose="02020609040205080304" pitchFamily="17" charset="-128"/>
              </a:rPr>
              <a:t>経過</a:t>
            </a:r>
            <a:br>
              <a:rPr lang="ja-JP" altLang="en-US" sz="1950" dirty="0">
                <a:solidFill>
                  <a:srgbClr val="000000"/>
                </a:solidFill>
                <a:latin typeface="ＭＳ 明朝" panose="02020609040205080304" pitchFamily="17" charset="-128"/>
                <a:ea typeface="ＭＳ 明朝" panose="02020609040205080304" pitchFamily="17" charset="-128"/>
              </a:rPr>
            </a:br>
            <a:r>
              <a:rPr lang="ja-JP" altLang="en-US" sz="1950" dirty="0">
                <a:solidFill>
                  <a:srgbClr val="000000"/>
                </a:solidFill>
                <a:latin typeface="ＭＳ 明朝" panose="02020609040205080304" pitchFamily="17" charset="-128"/>
                <a:ea typeface="ＭＳ 明朝" panose="02020609040205080304" pitchFamily="17" charset="-128"/>
              </a:rPr>
              <a:t>　従来は各事業体が独自の基準で給水装置工事を施行する者を指定。</a:t>
            </a:r>
            <a:br>
              <a:rPr lang="ja-JP" altLang="en-US" sz="1950" dirty="0">
                <a:solidFill>
                  <a:srgbClr val="000000"/>
                </a:solidFill>
                <a:latin typeface="ＭＳ 明朝" panose="02020609040205080304" pitchFamily="17" charset="-128"/>
                <a:ea typeface="ＭＳ 明朝" panose="02020609040205080304" pitchFamily="17" charset="-128"/>
              </a:rPr>
            </a:br>
            <a:r>
              <a:rPr lang="ja-JP" altLang="en-US" sz="1950" dirty="0">
                <a:solidFill>
                  <a:srgbClr val="000000"/>
                </a:solidFill>
                <a:latin typeface="ＭＳ 明朝" panose="02020609040205080304" pitchFamily="17" charset="-128"/>
                <a:ea typeface="ＭＳ 明朝" panose="02020609040205080304" pitchFamily="17" charset="-128"/>
              </a:rPr>
              <a:t>平成</a:t>
            </a:r>
            <a:r>
              <a:rPr lang="en-US" altLang="ja-JP" sz="1950" dirty="0">
                <a:solidFill>
                  <a:srgbClr val="000000"/>
                </a:solidFill>
                <a:latin typeface="ＭＳ 明朝" panose="02020609040205080304" pitchFamily="17" charset="-128"/>
                <a:ea typeface="ＭＳ 明朝" panose="02020609040205080304" pitchFamily="17" charset="-128"/>
              </a:rPr>
              <a:t>8</a:t>
            </a:r>
            <a:r>
              <a:rPr lang="ja-JP" altLang="en-US" sz="1950" dirty="0">
                <a:solidFill>
                  <a:srgbClr val="000000"/>
                </a:solidFill>
                <a:latin typeface="ＭＳ 明朝" panose="02020609040205080304" pitchFamily="17" charset="-128"/>
                <a:ea typeface="ＭＳ 明朝" panose="02020609040205080304" pitchFamily="17" charset="-128"/>
              </a:rPr>
              <a:t>年に水道法が改正され、平成</a:t>
            </a:r>
            <a:r>
              <a:rPr lang="en-US" altLang="ja-JP" sz="1950" dirty="0">
                <a:solidFill>
                  <a:srgbClr val="000000"/>
                </a:solidFill>
                <a:latin typeface="ＭＳ 明朝" panose="02020609040205080304" pitchFamily="17" charset="-128"/>
                <a:ea typeface="ＭＳ 明朝" panose="02020609040205080304" pitchFamily="17" charset="-128"/>
              </a:rPr>
              <a:t>10</a:t>
            </a:r>
            <a:r>
              <a:rPr lang="ja-JP" altLang="en-US" sz="1950" dirty="0">
                <a:solidFill>
                  <a:srgbClr val="000000"/>
                </a:solidFill>
                <a:latin typeface="ＭＳ 明朝" panose="02020609040205080304" pitchFamily="17" charset="-128"/>
                <a:ea typeface="ＭＳ 明朝" panose="02020609040205080304" pitchFamily="17" charset="-128"/>
              </a:rPr>
              <a:t>年</a:t>
            </a:r>
            <a:r>
              <a:rPr lang="en-US" altLang="ja-JP" sz="1950" dirty="0">
                <a:solidFill>
                  <a:srgbClr val="000000"/>
                </a:solidFill>
                <a:latin typeface="ＭＳ 明朝" panose="02020609040205080304" pitchFamily="17" charset="-128"/>
                <a:ea typeface="ＭＳ 明朝" panose="02020609040205080304" pitchFamily="17" charset="-128"/>
              </a:rPr>
              <a:t>4</a:t>
            </a:r>
            <a:r>
              <a:rPr lang="ja-JP" altLang="en-US" sz="1950" dirty="0">
                <a:solidFill>
                  <a:srgbClr val="000000"/>
                </a:solidFill>
                <a:latin typeface="ＭＳ 明朝" panose="02020609040205080304" pitchFamily="17" charset="-128"/>
                <a:ea typeface="ＭＳ 明朝" panose="02020609040205080304" pitchFamily="17" charset="-128"/>
              </a:rPr>
              <a:t>月</a:t>
            </a:r>
            <a:r>
              <a:rPr lang="en-US" altLang="ja-JP" sz="1950" dirty="0">
                <a:solidFill>
                  <a:srgbClr val="000000"/>
                </a:solidFill>
                <a:latin typeface="ＭＳ 明朝" panose="02020609040205080304" pitchFamily="17" charset="-128"/>
                <a:ea typeface="ＭＳ 明朝" panose="02020609040205080304" pitchFamily="17" charset="-128"/>
              </a:rPr>
              <a:t>1</a:t>
            </a:r>
            <a:r>
              <a:rPr lang="ja-JP" altLang="en-US" sz="1950" dirty="0">
                <a:solidFill>
                  <a:srgbClr val="000000"/>
                </a:solidFill>
                <a:latin typeface="ＭＳ 明朝" panose="02020609040205080304" pitchFamily="17" charset="-128"/>
                <a:ea typeface="ＭＳ 明朝" panose="02020609040205080304" pitchFamily="17" charset="-128"/>
              </a:rPr>
              <a:t>日より全国一律の指定基準による制度が施行されました。これにより、全国どこの事業体からも指定を受けることが可能となり、新たに全国統一の給水装置工事に係る技術者の資格として</a:t>
            </a:r>
            <a:r>
              <a:rPr lang="en-US" altLang="ja-JP" sz="1950" dirty="0">
                <a:solidFill>
                  <a:srgbClr val="000000"/>
                </a:solidFill>
                <a:latin typeface="ＭＳ 明朝" panose="02020609040205080304" pitchFamily="17" charset="-128"/>
                <a:ea typeface="ＭＳ 明朝" panose="02020609040205080304" pitchFamily="17" charset="-128"/>
              </a:rPr>
              <a:t>『</a:t>
            </a:r>
            <a:r>
              <a:rPr lang="ja-JP" altLang="en-US" sz="1950" dirty="0">
                <a:solidFill>
                  <a:srgbClr val="000000"/>
                </a:solidFill>
                <a:latin typeface="ＭＳ 明朝" panose="02020609040205080304" pitchFamily="17" charset="-128"/>
                <a:ea typeface="ＭＳ 明朝" panose="02020609040205080304" pitchFamily="17" charset="-128"/>
              </a:rPr>
              <a:t>給水装置工事主任技術者</a:t>
            </a:r>
            <a:r>
              <a:rPr lang="en-US" altLang="ja-JP" sz="1950" dirty="0">
                <a:solidFill>
                  <a:srgbClr val="000000"/>
                </a:solidFill>
                <a:latin typeface="ＭＳ 明朝" panose="02020609040205080304" pitchFamily="17" charset="-128"/>
                <a:ea typeface="ＭＳ 明朝" panose="02020609040205080304" pitchFamily="17" charset="-128"/>
              </a:rPr>
              <a:t>』</a:t>
            </a:r>
            <a:r>
              <a:rPr lang="ja-JP" altLang="en-US" sz="1950" dirty="0">
                <a:solidFill>
                  <a:srgbClr val="000000"/>
                </a:solidFill>
                <a:latin typeface="ＭＳ 明朝" panose="02020609040205080304" pitchFamily="17" charset="-128"/>
                <a:ea typeface="ＭＳ 明朝" panose="02020609040205080304" pitchFamily="17" charset="-128"/>
              </a:rPr>
              <a:t>という国家資格が設けられました。</a:t>
            </a:r>
            <a:br>
              <a:rPr lang="ja-JP" altLang="en-US" sz="1950" dirty="0">
                <a:solidFill>
                  <a:srgbClr val="000000"/>
                </a:solidFill>
                <a:latin typeface="ＭＳ 明朝" panose="02020609040205080304" pitchFamily="17" charset="-128"/>
                <a:ea typeface="ＭＳ 明朝" panose="02020609040205080304" pitchFamily="17" charset="-128"/>
              </a:rPr>
            </a:br>
            <a:r>
              <a:rPr lang="ja-JP" altLang="en-US" sz="1950" dirty="0">
                <a:solidFill>
                  <a:srgbClr val="000000"/>
                </a:solidFill>
                <a:latin typeface="ＭＳ 明朝" panose="02020609040205080304" pitchFamily="17" charset="-128"/>
                <a:ea typeface="ＭＳ 明朝" panose="02020609040205080304" pitchFamily="17" charset="-128"/>
              </a:rPr>
              <a:t>　水道法の指定基準に基づいた事業者を指定し、適正な工事の施行確保を目的として定めた制度。</a:t>
            </a:r>
            <a:endParaRPr lang="ja-JP" altLang="en-US" sz="195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215FFDDD-FD81-481D-9041-8D2B31CBFCAE}"/>
              </a:ext>
            </a:extLst>
          </p:cNvPr>
          <p:cNvSpPr>
            <a:spLocks noGrp="1"/>
          </p:cNvSpPr>
          <p:nvPr>
            <p:ph type="sldNum" sz="quarter" idx="12"/>
          </p:nvPr>
        </p:nvSpPr>
        <p:spPr/>
        <p:txBody>
          <a:bodyPr/>
          <a:lstStyle/>
          <a:p>
            <a:fld id="{92D9B856-BD23-473E-8F77-D276923381E5}" type="slidenum">
              <a:rPr kumimoji="1" lang="ja-JP" altLang="en-US" smtClean="0"/>
              <a:t>4</a:t>
            </a:fld>
            <a:endParaRPr kumimoji="1" lang="ja-JP" altLang="en-US"/>
          </a:p>
        </p:txBody>
      </p:sp>
    </p:spTree>
    <p:extLst>
      <p:ext uri="{BB962C8B-B14F-4D97-AF65-F5344CB8AC3E}">
        <p14:creationId xmlns:p14="http://schemas.microsoft.com/office/powerpoint/2010/main" val="173325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16EF975-A698-43D7-B6F8-E8C42F7C6BF9}"/>
              </a:ext>
            </a:extLst>
          </p:cNvPr>
          <p:cNvPicPr/>
          <p:nvPr/>
        </p:nvPicPr>
        <p:blipFill rotWithShape="1">
          <a:blip r:embed="rId2" cstate="print">
            <a:extLst>
              <a:ext uri="{28A0092B-C50C-407E-A947-70E740481C1C}">
                <a14:useLocalDpi xmlns:a14="http://schemas.microsoft.com/office/drawing/2010/main" val="0"/>
              </a:ext>
            </a:extLst>
          </a:blip>
          <a:srcRect b="3464"/>
          <a:stretch/>
        </p:blipFill>
        <p:spPr bwMode="auto">
          <a:xfrm>
            <a:off x="181405" y="114708"/>
            <a:ext cx="9550424" cy="6390595"/>
          </a:xfrm>
          <a:prstGeom prst="rect">
            <a:avLst/>
          </a:prstGeom>
          <a:noFill/>
          <a:ln>
            <a:noFill/>
          </a:ln>
        </p:spPr>
      </p:pic>
      <p:sp>
        <p:nvSpPr>
          <p:cNvPr id="2" name="タイトル 1">
            <a:extLst>
              <a:ext uri="{FF2B5EF4-FFF2-40B4-BE49-F238E27FC236}">
                <a16:creationId xmlns:a16="http://schemas.microsoft.com/office/drawing/2014/main" id="{8A71BB49-3853-46B5-BB1D-3E2F52F07CF9}"/>
              </a:ext>
            </a:extLst>
          </p:cNvPr>
          <p:cNvSpPr>
            <a:spLocks noGrp="1"/>
          </p:cNvSpPr>
          <p:nvPr>
            <p:ph type="title"/>
          </p:nvPr>
        </p:nvSpPr>
        <p:spPr>
          <a:xfrm>
            <a:off x="7209268" y="6538914"/>
            <a:ext cx="1802539" cy="180947"/>
          </a:xfrm>
          <a:ln>
            <a:noFill/>
          </a:ln>
        </p:spPr>
        <p:txBody>
          <a:bodyPr>
            <a:normAutofit fontScale="90000"/>
          </a:bodyPr>
          <a:lstStyle/>
          <a:p>
            <a:r>
              <a:rPr lang="ja-JP" altLang="en-US" sz="1463" dirty="0">
                <a:solidFill>
                  <a:srgbClr val="000000"/>
                </a:solidFill>
                <a:latin typeface="游ゴシック" panose="020B0400000000000000" pitchFamily="50" charset="-128"/>
                <a:ea typeface="游ゴシック" panose="020B0400000000000000" pitchFamily="50" charset="-128"/>
              </a:rPr>
              <a:t>出典：厚生労働省</a:t>
            </a:r>
            <a:endParaRPr kumimoji="1" lang="ja-JP" altLang="en-US" dirty="0"/>
          </a:p>
        </p:txBody>
      </p:sp>
      <p:sp>
        <p:nvSpPr>
          <p:cNvPr id="3" name="スライド番号プレースホルダー 2">
            <a:extLst>
              <a:ext uri="{FF2B5EF4-FFF2-40B4-BE49-F238E27FC236}">
                <a16:creationId xmlns:a16="http://schemas.microsoft.com/office/drawing/2014/main" id="{F7B2C2D0-5FCB-45E3-AC00-6FEE905F1FD4}"/>
              </a:ext>
            </a:extLst>
          </p:cNvPr>
          <p:cNvSpPr>
            <a:spLocks noGrp="1"/>
          </p:cNvSpPr>
          <p:nvPr>
            <p:ph type="sldNum" sz="quarter" idx="12"/>
          </p:nvPr>
        </p:nvSpPr>
        <p:spPr/>
        <p:txBody>
          <a:bodyPr/>
          <a:lstStyle/>
          <a:p>
            <a:fld id="{92D9B856-BD23-473E-8F77-D276923381E5}" type="slidenum">
              <a:rPr kumimoji="1" lang="ja-JP" altLang="en-US" smtClean="0"/>
              <a:t>5</a:t>
            </a:fld>
            <a:endParaRPr kumimoji="1" lang="ja-JP" altLang="en-US"/>
          </a:p>
        </p:txBody>
      </p:sp>
    </p:spTree>
    <p:extLst>
      <p:ext uri="{BB962C8B-B14F-4D97-AF65-F5344CB8AC3E}">
        <p14:creationId xmlns:p14="http://schemas.microsoft.com/office/powerpoint/2010/main" val="129189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461F9CA-B0FA-4403-9619-668F19FB14EA}"/>
              </a:ext>
            </a:extLst>
          </p:cNvPr>
          <p:cNvPicPr/>
          <p:nvPr/>
        </p:nvPicPr>
        <p:blipFill rotWithShape="1">
          <a:blip r:embed="rId2" cstate="print">
            <a:extLst>
              <a:ext uri="{28A0092B-C50C-407E-A947-70E740481C1C}">
                <a14:useLocalDpi xmlns:a14="http://schemas.microsoft.com/office/drawing/2010/main" val="0"/>
              </a:ext>
            </a:extLst>
          </a:blip>
          <a:srcRect b="2070"/>
          <a:stretch/>
        </p:blipFill>
        <p:spPr bwMode="auto">
          <a:xfrm>
            <a:off x="142875" y="133576"/>
            <a:ext cx="9330891" cy="6333899"/>
          </a:xfrm>
          <a:prstGeom prst="rect">
            <a:avLst/>
          </a:prstGeom>
          <a:noFill/>
          <a:ln>
            <a:noFill/>
          </a:ln>
        </p:spPr>
      </p:pic>
      <p:sp>
        <p:nvSpPr>
          <p:cNvPr id="7" name="タイトル 1">
            <a:extLst>
              <a:ext uri="{FF2B5EF4-FFF2-40B4-BE49-F238E27FC236}">
                <a16:creationId xmlns:a16="http://schemas.microsoft.com/office/drawing/2014/main" id="{D8C6F546-7770-4E10-9074-E1ECE98474DD}"/>
              </a:ext>
            </a:extLst>
          </p:cNvPr>
          <p:cNvSpPr txBox="1">
            <a:spLocks/>
          </p:cNvSpPr>
          <p:nvPr/>
        </p:nvSpPr>
        <p:spPr>
          <a:xfrm>
            <a:off x="7225189" y="6467475"/>
            <a:ext cx="1770698" cy="371991"/>
          </a:xfrm>
          <a:prstGeom prst="rect">
            <a:avLst/>
          </a:prstGeom>
          <a:solidFill>
            <a:schemeClr val="bg1"/>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63" dirty="0">
                <a:solidFill>
                  <a:srgbClr val="000000"/>
                </a:solidFill>
                <a:latin typeface="游ゴシック" panose="020B0400000000000000" pitchFamily="50" charset="-128"/>
                <a:ea typeface="游ゴシック" panose="020B0400000000000000" pitchFamily="50" charset="-128"/>
              </a:rPr>
              <a:t>出典：厚生労働省</a:t>
            </a:r>
            <a:endParaRPr lang="ja-JP" altLang="en-US" dirty="0"/>
          </a:p>
        </p:txBody>
      </p:sp>
      <p:sp>
        <p:nvSpPr>
          <p:cNvPr id="2" name="スライド番号プレースホルダー 1">
            <a:extLst>
              <a:ext uri="{FF2B5EF4-FFF2-40B4-BE49-F238E27FC236}">
                <a16:creationId xmlns:a16="http://schemas.microsoft.com/office/drawing/2014/main" id="{295572B4-32F0-4872-8503-8B7D943E757D}"/>
              </a:ext>
            </a:extLst>
          </p:cNvPr>
          <p:cNvSpPr>
            <a:spLocks noGrp="1"/>
          </p:cNvSpPr>
          <p:nvPr>
            <p:ph type="sldNum" sz="quarter" idx="12"/>
          </p:nvPr>
        </p:nvSpPr>
        <p:spPr/>
        <p:txBody>
          <a:bodyPr/>
          <a:lstStyle/>
          <a:p>
            <a:fld id="{92D9B856-BD23-473E-8F77-D276923381E5}" type="slidenum">
              <a:rPr kumimoji="1" lang="ja-JP" altLang="en-US" smtClean="0"/>
              <a:t>6</a:t>
            </a:fld>
            <a:endParaRPr kumimoji="1" lang="ja-JP" altLang="en-US"/>
          </a:p>
        </p:txBody>
      </p:sp>
    </p:spTree>
    <p:extLst>
      <p:ext uri="{BB962C8B-B14F-4D97-AF65-F5344CB8AC3E}">
        <p14:creationId xmlns:p14="http://schemas.microsoft.com/office/powerpoint/2010/main" val="402002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BE8E66A-A284-4D4E-8459-A6742E76E5C8}"/>
              </a:ext>
            </a:extLst>
          </p:cNvPr>
          <p:cNvPicPr/>
          <p:nvPr/>
        </p:nvPicPr>
        <p:blipFill rotWithShape="1">
          <a:blip r:embed="rId2" cstate="print">
            <a:extLst>
              <a:ext uri="{28A0092B-C50C-407E-A947-70E740481C1C}">
                <a14:useLocalDpi xmlns:a14="http://schemas.microsoft.com/office/drawing/2010/main" val="0"/>
              </a:ext>
            </a:extLst>
          </a:blip>
          <a:srcRect b="2036"/>
          <a:stretch/>
        </p:blipFill>
        <p:spPr bwMode="auto">
          <a:xfrm>
            <a:off x="381455" y="192261"/>
            <a:ext cx="9143089" cy="6208540"/>
          </a:xfrm>
          <a:prstGeom prst="rect">
            <a:avLst/>
          </a:prstGeom>
          <a:noFill/>
          <a:ln>
            <a:noFill/>
          </a:ln>
        </p:spPr>
      </p:pic>
      <p:sp>
        <p:nvSpPr>
          <p:cNvPr id="7" name="タイトル 1">
            <a:extLst>
              <a:ext uri="{FF2B5EF4-FFF2-40B4-BE49-F238E27FC236}">
                <a16:creationId xmlns:a16="http://schemas.microsoft.com/office/drawing/2014/main" id="{B354804A-9163-4D18-B0F8-8BF4870664A7}"/>
              </a:ext>
            </a:extLst>
          </p:cNvPr>
          <p:cNvSpPr txBox="1">
            <a:spLocks/>
          </p:cNvSpPr>
          <p:nvPr/>
        </p:nvSpPr>
        <p:spPr>
          <a:xfrm>
            <a:off x="7339957" y="6400801"/>
            <a:ext cx="1770698" cy="371991"/>
          </a:xfrm>
          <a:prstGeom prst="rect">
            <a:avLst/>
          </a:prstGeom>
          <a:solidFill>
            <a:schemeClr val="bg1"/>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63" dirty="0">
                <a:solidFill>
                  <a:srgbClr val="000000"/>
                </a:solidFill>
                <a:latin typeface="游ゴシック" panose="020B0400000000000000" pitchFamily="50" charset="-128"/>
                <a:ea typeface="游ゴシック" panose="020B0400000000000000" pitchFamily="50" charset="-128"/>
              </a:rPr>
              <a:t>出典：厚生労働省</a:t>
            </a:r>
            <a:endParaRPr lang="ja-JP" altLang="en-US" dirty="0"/>
          </a:p>
        </p:txBody>
      </p:sp>
      <p:sp>
        <p:nvSpPr>
          <p:cNvPr id="2" name="スライド番号プレースホルダー 1">
            <a:extLst>
              <a:ext uri="{FF2B5EF4-FFF2-40B4-BE49-F238E27FC236}">
                <a16:creationId xmlns:a16="http://schemas.microsoft.com/office/drawing/2014/main" id="{8D4AD0F3-98BE-4046-957F-CA9437731FA9}"/>
              </a:ext>
            </a:extLst>
          </p:cNvPr>
          <p:cNvSpPr>
            <a:spLocks noGrp="1"/>
          </p:cNvSpPr>
          <p:nvPr>
            <p:ph type="sldNum" sz="quarter" idx="12"/>
          </p:nvPr>
        </p:nvSpPr>
        <p:spPr/>
        <p:txBody>
          <a:bodyPr/>
          <a:lstStyle/>
          <a:p>
            <a:fld id="{92D9B856-BD23-473E-8F77-D276923381E5}" type="slidenum">
              <a:rPr kumimoji="1" lang="ja-JP" altLang="en-US" smtClean="0"/>
              <a:t>7</a:t>
            </a:fld>
            <a:endParaRPr kumimoji="1" lang="ja-JP" altLang="en-US"/>
          </a:p>
        </p:txBody>
      </p:sp>
    </p:spTree>
    <p:extLst>
      <p:ext uri="{BB962C8B-B14F-4D97-AF65-F5344CB8AC3E}">
        <p14:creationId xmlns:p14="http://schemas.microsoft.com/office/powerpoint/2010/main" val="190709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976D256-1844-4F28-BA39-3AFCD0108196}"/>
              </a:ext>
            </a:extLst>
          </p:cNvPr>
          <p:cNvPicPr/>
          <p:nvPr/>
        </p:nvPicPr>
        <p:blipFill rotWithShape="1">
          <a:blip r:embed="rId3" cstate="print">
            <a:extLst>
              <a:ext uri="{28A0092B-C50C-407E-A947-70E740481C1C}">
                <a14:useLocalDpi xmlns:a14="http://schemas.microsoft.com/office/drawing/2010/main" val="0"/>
              </a:ext>
            </a:extLst>
          </a:blip>
          <a:srcRect b="2216"/>
          <a:stretch/>
        </p:blipFill>
        <p:spPr bwMode="auto">
          <a:xfrm>
            <a:off x="168328" y="0"/>
            <a:ext cx="9569344" cy="6486009"/>
          </a:xfrm>
          <a:prstGeom prst="rect">
            <a:avLst/>
          </a:prstGeom>
          <a:noFill/>
          <a:ln>
            <a:noFill/>
          </a:ln>
        </p:spPr>
      </p:pic>
      <p:sp>
        <p:nvSpPr>
          <p:cNvPr id="2" name="タイトル 1">
            <a:extLst>
              <a:ext uri="{FF2B5EF4-FFF2-40B4-BE49-F238E27FC236}">
                <a16:creationId xmlns:a16="http://schemas.microsoft.com/office/drawing/2014/main" id="{18F5BB5B-51B2-4E9B-9900-0FF1BC8C5FA4}"/>
              </a:ext>
            </a:extLst>
          </p:cNvPr>
          <p:cNvSpPr>
            <a:spLocks noGrp="1"/>
          </p:cNvSpPr>
          <p:nvPr>
            <p:ph type="title"/>
          </p:nvPr>
        </p:nvSpPr>
        <p:spPr>
          <a:xfrm>
            <a:off x="6985636" y="6486009"/>
            <a:ext cx="1770698" cy="371991"/>
          </a:xfrm>
          <a:solidFill>
            <a:schemeClr val="bg1"/>
          </a:solidFill>
          <a:ln>
            <a:noFill/>
          </a:ln>
        </p:spPr>
        <p:txBody>
          <a:bodyPr>
            <a:normAutofit/>
          </a:bodyPr>
          <a:lstStyle/>
          <a:p>
            <a:r>
              <a:rPr lang="ja-JP" altLang="en-US" sz="1463" dirty="0">
                <a:solidFill>
                  <a:srgbClr val="000000"/>
                </a:solidFill>
                <a:latin typeface="游ゴシック" panose="020B0400000000000000" pitchFamily="50" charset="-128"/>
                <a:ea typeface="游ゴシック" panose="020B0400000000000000" pitchFamily="50" charset="-128"/>
              </a:rPr>
              <a:t>出典：厚生労働省</a:t>
            </a:r>
            <a:endParaRPr kumimoji="1" lang="ja-JP" altLang="en-US" dirty="0"/>
          </a:p>
        </p:txBody>
      </p:sp>
      <p:sp>
        <p:nvSpPr>
          <p:cNvPr id="3" name="スライド番号プレースホルダー 2">
            <a:extLst>
              <a:ext uri="{FF2B5EF4-FFF2-40B4-BE49-F238E27FC236}">
                <a16:creationId xmlns:a16="http://schemas.microsoft.com/office/drawing/2014/main" id="{C952BF65-9091-46A4-B0F3-95ED02F6E124}"/>
              </a:ext>
            </a:extLst>
          </p:cNvPr>
          <p:cNvSpPr>
            <a:spLocks noGrp="1"/>
          </p:cNvSpPr>
          <p:nvPr>
            <p:ph type="sldNum" sz="quarter" idx="12"/>
          </p:nvPr>
        </p:nvSpPr>
        <p:spPr/>
        <p:txBody>
          <a:bodyPr/>
          <a:lstStyle/>
          <a:p>
            <a:fld id="{92D9B856-BD23-473E-8F77-D276923381E5}" type="slidenum">
              <a:rPr kumimoji="1" lang="ja-JP" altLang="en-US" smtClean="0"/>
              <a:t>8</a:t>
            </a:fld>
            <a:endParaRPr kumimoji="1" lang="ja-JP" altLang="en-US"/>
          </a:p>
        </p:txBody>
      </p:sp>
    </p:spTree>
    <p:extLst>
      <p:ext uri="{BB962C8B-B14F-4D97-AF65-F5344CB8AC3E}">
        <p14:creationId xmlns:p14="http://schemas.microsoft.com/office/powerpoint/2010/main" val="22981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14ECDD9-7415-44C6-BD6A-A2B3DAB861EA}"/>
              </a:ext>
            </a:extLst>
          </p:cNvPr>
          <p:cNvSpPr txBox="1">
            <a:spLocks/>
          </p:cNvSpPr>
          <p:nvPr/>
        </p:nvSpPr>
        <p:spPr>
          <a:xfrm>
            <a:off x="0" y="2890490"/>
            <a:ext cx="9906000"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75" b="1" dirty="0">
                <a:solidFill>
                  <a:srgbClr val="000000"/>
                </a:solidFill>
                <a:latin typeface="ＭＳ Ｐゴシック" panose="020B0600070205080204" pitchFamily="50" charset="-128"/>
                <a:ea typeface="ＭＳ Ｐゴシック" panose="020B0600070205080204" pitchFamily="50" charset="-128"/>
              </a:rPr>
              <a:t>２．水道法の改正（指定の更新制導入）</a:t>
            </a:r>
            <a:endParaRPr lang="ja-JP" altLang="en-US" sz="3575"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FACF3BF9-A638-40D2-8500-8D1DE946FB4F}"/>
              </a:ext>
            </a:extLst>
          </p:cNvPr>
          <p:cNvSpPr>
            <a:spLocks noGrp="1"/>
          </p:cNvSpPr>
          <p:nvPr>
            <p:ph type="sldNum" sz="quarter" idx="12"/>
          </p:nvPr>
        </p:nvSpPr>
        <p:spPr/>
        <p:txBody>
          <a:bodyPr/>
          <a:lstStyle/>
          <a:p>
            <a:fld id="{92D9B856-BD23-473E-8F77-D276923381E5}" type="slidenum">
              <a:rPr kumimoji="1" lang="ja-JP" altLang="en-US" smtClean="0"/>
              <a:t>9</a:t>
            </a:fld>
            <a:endParaRPr kumimoji="1" lang="ja-JP" altLang="en-US"/>
          </a:p>
        </p:txBody>
      </p:sp>
    </p:spTree>
    <p:extLst>
      <p:ext uri="{BB962C8B-B14F-4D97-AF65-F5344CB8AC3E}">
        <p14:creationId xmlns:p14="http://schemas.microsoft.com/office/powerpoint/2010/main" val="36980730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