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>
                <a:latin typeface="ＭＳ 明朝" panose="02020609040205080304" pitchFamily="17" charset="-128"/>
                <a:ea typeface="ＭＳ 明朝" panose="02020609040205080304" pitchFamily="17" charset="-128"/>
              </a:rPr>
              <a:t>菊川市長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68410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73160"/>
              </p:ext>
            </p:extLst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34340" y="155866"/>
            <a:ext cx="1260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74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KJ20131</cp:lastModifiedBy>
  <cp:revision>15</cp:revision>
  <cp:lastPrinted>2020-12-28T07:38:48Z</cp:lastPrinted>
  <dcterms:created xsi:type="dcterms:W3CDTF">2020-12-14T13:03:49Z</dcterms:created>
  <dcterms:modified xsi:type="dcterms:W3CDTF">2023-04-02T09:09:55Z</dcterms:modified>
</cp:coreProperties>
</file>